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56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D4B8"/>
    <a:srgbClr val="F19F99"/>
    <a:srgbClr val="F8EFCD"/>
    <a:srgbClr val="7F7F7F"/>
    <a:srgbClr val="F3ACA7"/>
    <a:srgbClr val="93C9A6"/>
    <a:srgbClr val="EC7B71"/>
    <a:srgbClr val="BBDDC7"/>
    <a:srgbClr val="324157"/>
    <a:srgbClr val="D4DC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0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 altLang="en-US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dPt>
            <c:idx val="0"/>
            <c:bubble3D val="0"/>
            <c:spPr>
              <a:solidFill>
                <a:srgbClr val="A8D4B8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cat>
            <c:numRef>
              <c:f>Sheet1!$E$2:$E$3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dPt>
            <c:idx val="0"/>
            <c:bubble3D val="0"/>
            <c:spPr>
              <a:solidFill>
                <a:srgbClr val="F19F99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cat>
            <c:numRef>
              <c:f>Sheet1!$E$2:$E$3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dPt>
            <c:idx val="0"/>
            <c:bubble3D val="0"/>
            <c:spPr>
              <a:solidFill>
                <a:srgbClr val="A8D4B8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</c:dPt>
          <c:cat>
            <c:numRef>
              <c:f>Sheet1!$E$2:$E$3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系列 4</c:v>
                </c:pt>
              </c:strCache>
            </c:strRef>
          </c:tx>
          <c:dPt>
            <c:idx val="0"/>
            <c:bubble3D val="0"/>
            <c:spPr>
              <a:solidFill>
                <a:srgbClr val="F19F99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</c:dPt>
          <c:cat>
            <c:numRef>
              <c:f>Sheet1!$E$2:$E$3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cat>
          <c:val>
            <c:numRef>
              <c:f>Sheet1!$E$2:$E$3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系列 5</c:v>
                </c:pt>
              </c:strCache>
            </c:strRef>
          </c:tx>
          <c:dPt>
            <c:idx val="0"/>
            <c:bubble3D val="0"/>
            <c:spPr>
              <a:solidFill>
                <a:srgbClr val="A8D4B8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noFill/>
              <a:ln>
                <a:noFill/>
              </a:ln>
              <a:effectLst/>
            </c:spPr>
          </c:dPt>
          <c:cat>
            <c:numRef>
              <c:f>Sheet1!$E$2:$E$3</c:f>
              <c:numCache>
                <c:formatCode>General</c:formatCode>
                <c:ptCount val="2"/>
                <c:pt idx="0">
                  <c:v>4</c:v>
                </c:pt>
                <c:pt idx="1">
                  <c:v>2</c:v>
                </c:pt>
              </c:numCache>
            </c:numRef>
          </c:cat>
          <c:val>
            <c:numRef>
              <c:f>Sheet1!$F$2:$F$3</c:f>
              <c:numCache>
                <c:formatCode>General</c:formatCode>
                <c:ptCount val="2"/>
                <c:pt idx="0">
                  <c:v>1.5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18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891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2814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46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105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3741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644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9604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660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625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773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4663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EFC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0DB48-9E82-4741-B4BF-8BE12A60EE98}" type="datetimeFigureOut">
              <a:rPr lang="zh-CN" altLang="en-US" smtClean="0"/>
              <a:t>2015/7/17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BCFE2-0B6C-459C-B320-CC0AADAB935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0267406" y="-391886"/>
            <a:ext cx="1267097" cy="1267097"/>
          </a:xfrm>
          <a:prstGeom prst="rect">
            <a:avLst/>
          </a:prstGeom>
          <a:solidFill>
            <a:srgbClr val="BBD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02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V="1">
            <a:off x="4900580" y="3384252"/>
            <a:ext cx="2472986" cy="33109"/>
          </a:xfrm>
          <a:prstGeom prst="line">
            <a:avLst/>
          </a:prstGeom>
          <a:ln w="38100">
            <a:solidFill>
              <a:srgbClr val="F3ACA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3044755" y="3441433"/>
            <a:ext cx="1855827" cy="1490490"/>
          </a:xfrm>
          <a:prstGeom prst="line">
            <a:avLst/>
          </a:prstGeom>
          <a:ln w="38100">
            <a:solidFill>
              <a:srgbClr val="BBDDC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2373549" y="3015574"/>
            <a:ext cx="1342417" cy="1632477"/>
            <a:chOff x="2373549" y="3015574"/>
            <a:chExt cx="1342417" cy="1632477"/>
          </a:xfrm>
        </p:grpSpPr>
        <p:sp>
          <p:nvSpPr>
            <p:cNvPr id="7" name="椭圆 6"/>
            <p:cNvSpPr/>
            <p:nvPr/>
          </p:nvSpPr>
          <p:spPr>
            <a:xfrm>
              <a:off x="2373549" y="3015574"/>
              <a:ext cx="1342417" cy="1342417"/>
            </a:xfrm>
            <a:prstGeom prst="ellipse">
              <a:avLst/>
            </a:prstGeom>
            <a:solidFill>
              <a:srgbClr val="BBDD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8" name="等腰三角形 7"/>
            <p:cNvSpPr/>
            <p:nvPr/>
          </p:nvSpPr>
          <p:spPr>
            <a:xfrm rot="10800000">
              <a:off x="2898841" y="4223570"/>
              <a:ext cx="291831" cy="424481"/>
            </a:xfrm>
            <a:prstGeom prst="triangle">
              <a:avLst/>
            </a:prstGeom>
            <a:solidFill>
              <a:srgbClr val="BBDD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0" name="椭圆 9"/>
          <p:cNvSpPr/>
          <p:nvPr/>
        </p:nvSpPr>
        <p:spPr>
          <a:xfrm>
            <a:off x="2937751" y="4824919"/>
            <a:ext cx="214009" cy="214009"/>
          </a:xfrm>
          <a:prstGeom prst="ellipse">
            <a:avLst/>
          </a:prstGeom>
          <a:solidFill>
            <a:srgbClr val="BBD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4793577" y="3334428"/>
            <a:ext cx="214009" cy="214009"/>
          </a:xfrm>
          <a:prstGeom prst="ellipse">
            <a:avLst/>
          </a:prstGeom>
          <a:solidFill>
            <a:srgbClr val="F3AC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10800000">
            <a:off x="4229372" y="3639026"/>
            <a:ext cx="1342417" cy="1632477"/>
            <a:chOff x="2373549" y="3015574"/>
            <a:chExt cx="1342417" cy="1632477"/>
          </a:xfrm>
          <a:solidFill>
            <a:srgbClr val="F3ACA7"/>
          </a:solidFill>
        </p:grpSpPr>
        <p:sp>
          <p:nvSpPr>
            <p:cNvPr id="15" name="椭圆 14"/>
            <p:cNvSpPr/>
            <p:nvPr/>
          </p:nvSpPr>
          <p:spPr>
            <a:xfrm>
              <a:off x="2373549" y="3015574"/>
              <a:ext cx="1342417" cy="1342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等腰三角形 15"/>
            <p:cNvSpPr/>
            <p:nvPr/>
          </p:nvSpPr>
          <p:spPr>
            <a:xfrm rot="10800000">
              <a:off x="2898841" y="4223570"/>
              <a:ext cx="291831" cy="4244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741266" y="1442560"/>
            <a:ext cx="1342417" cy="1632477"/>
            <a:chOff x="2373549" y="3015574"/>
            <a:chExt cx="1342417" cy="1632477"/>
          </a:xfrm>
        </p:grpSpPr>
        <p:sp>
          <p:nvSpPr>
            <p:cNvPr id="20" name="椭圆 19"/>
            <p:cNvSpPr/>
            <p:nvPr/>
          </p:nvSpPr>
          <p:spPr>
            <a:xfrm>
              <a:off x="2373549" y="3015574"/>
              <a:ext cx="1342417" cy="1342417"/>
            </a:xfrm>
            <a:prstGeom prst="ellipse">
              <a:avLst/>
            </a:prstGeom>
            <a:solidFill>
              <a:srgbClr val="BBDD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 rot="10800000">
              <a:off x="2898841" y="4223570"/>
              <a:ext cx="291831" cy="424481"/>
            </a:xfrm>
            <a:prstGeom prst="triangle">
              <a:avLst/>
            </a:prstGeom>
            <a:solidFill>
              <a:srgbClr val="BBDD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7305471" y="3277247"/>
            <a:ext cx="214009" cy="214009"/>
          </a:xfrm>
          <a:prstGeom prst="ellipse">
            <a:avLst/>
          </a:prstGeom>
          <a:solidFill>
            <a:srgbClr val="BBD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7519480" y="1843938"/>
            <a:ext cx="1855827" cy="1490490"/>
          </a:xfrm>
          <a:prstGeom prst="line">
            <a:avLst/>
          </a:prstGeom>
          <a:ln w="38100">
            <a:solidFill>
              <a:srgbClr val="BBDDC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组合 23"/>
          <p:cNvGrpSpPr/>
          <p:nvPr/>
        </p:nvGrpSpPr>
        <p:grpSpPr>
          <a:xfrm rot="10800000">
            <a:off x="8659243" y="2121513"/>
            <a:ext cx="1342417" cy="1632477"/>
            <a:chOff x="2373549" y="3015574"/>
            <a:chExt cx="1342417" cy="1632477"/>
          </a:xfrm>
          <a:solidFill>
            <a:srgbClr val="F3ACA7"/>
          </a:solidFill>
        </p:grpSpPr>
        <p:sp>
          <p:nvSpPr>
            <p:cNvPr id="25" name="椭圆 24"/>
            <p:cNvSpPr/>
            <p:nvPr/>
          </p:nvSpPr>
          <p:spPr>
            <a:xfrm>
              <a:off x="2373549" y="3015574"/>
              <a:ext cx="1342417" cy="134241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rot="10800000">
              <a:off x="2898841" y="4223570"/>
              <a:ext cx="291831" cy="42448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7" name="椭圆 26"/>
          <p:cNvSpPr/>
          <p:nvPr/>
        </p:nvSpPr>
        <p:spPr>
          <a:xfrm>
            <a:off x="9223448" y="1735445"/>
            <a:ext cx="214009" cy="214009"/>
          </a:xfrm>
          <a:prstGeom prst="ellipse">
            <a:avLst/>
          </a:prstGeom>
          <a:solidFill>
            <a:srgbClr val="F3AC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8406" y="3264957"/>
            <a:ext cx="812698" cy="81269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233" y="4188338"/>
            <a:ext cx="812698" cy="812698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6127" y="1718294"/>
            <a:ext cx="812698" cy="812698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4102" y="2668583"/>
            <a:ext cx="812698" cy="812698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2721590" y="201781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2182980" y="2387146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577415" y="55589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4038805" y="592824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050401" y="48048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511791" y="84981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9052142" y="392884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513532" y="429817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47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五边形 3"/>
          <p:cNvSpPr/>
          <p:nvPr/>
        </p:nvSpPr>
        <p:spPr>
          <a:xfrm>
            <a:off x="1361873" y="2445889"/>
            <a:ext cx="2879387" cy="2742273"/>
          </a:xfrm>
          <a:prstGeom prst="pentagon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正五边形 4"/>
          <p:cNvSpPr/>
          <p:nvPr/>
        </p:nvSpPr>
        <p:spPr>
          <a:xfrm rot="10800000">
            <a:off x="3673813" y="3482579"/>
            <a:ext cx="2879387" cy="2742273"/>
          </a:xfrm>
          <a:prstGeom prst="pentagon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正五边形 5"/>
          <p:cNvSpPr/>
          <p:nvPr/>
        </p:nvSpPr>
        <p:spPr>
          <a:xfrm>
            <a:off x="5985752" y="2445889"/>
            <a:ext cx="2879387" cy="2742273"/>
          </a:xfrm>
          <a:prstGeom prst="pentagon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正五边形 6"/>
          <p:cNvSpPr/>
          <p:nvPr/>
        </p:nvSpPr>
        <p:spPr>
          <a:xfrm rot="10800000">
            <a:off x="8297692" y="3482579"/>
            <a:ext cx="2879387" cy="2742273"/>
          </a:xfrm>
          <a:prstGeom prst="pentagon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5217" y="2782137"/>
            <a:ext cx="812698" cy="8126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157" y="5166428"/>
            <a:ext cx="812698" cy="81269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096" y="2669881"/>
            <a:ext cx="812698" cy="81269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036" y="5166428"/>
            <a:ext cx="812698" cy="812698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395217" y="359483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66018" y="3935964"/>
            <a:ext cx="181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精简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32481" y="376981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303282" y="4110944"/>
            <a:ext cx="181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精简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044421" y="359483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15222" y="3935964"/>
            <a:ext cx="181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精简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35868" y="3594835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806669" y="3935964"/>
            <a:ext cx="18126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精简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61873" y="603855"/>
            <a:ext cx="272343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TILTE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790238" y="778951"/>
            <a:ext cx="567448" cy="1339177"/>
            <a:chOff x="2953965" y="1750977"/>
            <a:chExt cx="567448" cy="1339177"/>
          </a:xfrm>
        </p:grpSpPr>
        <p:cxnSp>
          <p:nvCxnSpPr>
            <p:cNvPr id="22" name="直接连接符 21"/>
            <p:cNvCxnSpPr/>
            <p:nvPr/>
          </p:nvCxnSpPr>
          <p:spPr>
            <a:xfrm flipV="1">
              <a:off x="3035030" y="1848255"/>
              <a:ext cx="389106" cy="1108954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3404681" y="1750977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953965" y="2973422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4181898" y="89568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192358" y="1236812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586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直角三角形 3"/>
          <p:cNvSpPr/>
          <p:nvPr/>
        </p:nvSpPr>
        <p:spPr>
          <a:xfrm>
            <a:off x="5875867" y="795867"/>
            <a:ext cx="1049866" cy="2472266"/>
          </a:xfrm>
          <a:prstGeom prst="rtTriangl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5400000">
            <a:off x="6587067" y="2556933"/>
            <a:ext cx="1049866" cy="2472266"/>
          </a:xfrm>
          <a:prstGeom prst="rtTriangl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/>
        </p:nvSpPr>
        <p:spPr>
          <a:xfrm rot="10800000">
            <a:off x="4826001" y="3268133"/>
            <a:ext cx="1049866" cy="2472266"/>
          </a:xfrm>
          <a:prstGeom prst="rtTriangl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直角三角形 7"/>
          <p:cNvSpPr/>
          <p:nvPr/>
        </p:nvSpPr>
        <p:spPr>
          <a:xfrm rot="16200000">
            <a:off x="4114801" y="1507067"/>
            <a:ext cx="1049866" cy="2472266"/>
          </a:xfrm>
          <a:prstGeom prst="rtTriangl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340143" y="240807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endParaRPr lang="zh-CN" altLang="en-US" sz="5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75867" y="240807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zh-CN" altLang="en-US" sz="5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875867" y="3137508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zh-CN" altLang="en-US" sz="5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323210" y="3137508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zh-CN" altLang="en-US" sz="5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84347" y="82995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40371" y="1199291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73887" y="460609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29911" y="4975425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076171" y="460609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086631" y="4947222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86631" y="85816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097091" y="1199291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1649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>
            <a:stCxn id="26" idx="2"/>
          </p:cNvCxnSpPr>
          <p:nvPr/>
        </p:nvCxnSpPr>
        <p:spPr>
          <a:xfrm>
            <a:off x="6085392" y="1241699"/>
            <a:ext cx="10608" cy="5616301"/>
          </a:xfrm>
          <a:prstGeom prst="line">
            <a:avLst/>
          </a:prstGeom>
          <a:ln w="38100">
            <a:solidFill>
              <a:srgbClr val="A8D4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532966" y="1604432"/>
            <a:ext cx="1126067" cy="1126067"/>
          </a:xfrm>
          <a:prstGeom prst="ellips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532966" y="3545415"/>
            <a:ext cx="1126067" cy="1126067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532966" y="5486398"/>
            <a:ext cx="1126067" cy="1126067"/>
          </a:xfrm>
          <a:prstGeom prst="ellips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 rot="2719133">
            <a:off x="5115657" y="1964464"/>
            <a:ext cx="406003" cy="406003"/>
          </a:xfrm>
          <a:prstGeom prst="rtTriangl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rot="2719133">
            <a:off x="5115656" y="5846429"/>
            <a:ext cx="406003" cy="406003"/>
          </a:xfrm>
          <a:prstGeom prst="rtTriangl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 rot="13500000">
            <a:off x="6674053" y="3884339"/>
            <a:ext cx="448217" cy="448217"/>
          </a:xfrm>
          <a:prstGeom prst="rtTriangl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484347" y="161970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40371" y="198903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84347" y="548639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40371" y="5855730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18037" y="358889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628497" y="3930022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966" y="136848"/>
            <a:ext cx="1104851" cy="1104851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5828137" y="5587765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/>
              <a:t>1</a:t>
            </a:r>
            <a:endParaRPr lang="zh-CN" altLang="en-US" sz="5400" dirty="0"/>
          </a:p>
        </p:txBody>
      </p:sp>
      <p:sp>
        <p:nvSpPr>
          <p:cNvPr id="30" name="文本框 29"/>
          <p:cNvSpPr txBox="1"/>
          <p:nvPr/>
        </p:nvSpPr>
        <p:spPr>
          <a:xfrm>
            <a:off x="5817529" y="3646782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/>
              <a:t>2</a:t>
            </a:r>
            <a:endParaRPr lang="zh-CN" altLang="en-US" sz="5400" dirty="0"/>
          </a:p>
        </p:txBody>
      </p:sp>
      <p:sp>
        <p:nvSpPr>
          <p:cNvPr id="31" name="文本框 30"/>
          <p:cNvSpPr txBox="1"/>
          <p:nvPr/>
        </p:nvSpPr>
        <p:spPr>
          <a:xfrm>
            <a:off x="5817529" y="1709362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/>
              <a:t>3</a:t>
            </a:r>
            <a:endParaRPr lang="zh-CN" altLang="en-US" sz="5400" dirty="0"/>
          </a:p>
        </p:txBody>
      </p:sp>
      <p:sp>
        <p:nvSpPr>
          <p:cNvPr id="25" name="文本框 24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40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133600" y="1778000"/>
            <a:ext cx="2556934" cy="2556934"/>
          </a:xfrm>
          <a:prstGeom prst="rect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4216400" y="3776134"/>
            <a:ext cx="2556934" cy="2556934"/>
          </a:xfrm>
          <a:prstGeom prst="rect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112000" y="2497667"/>
            <a:ext cx="2556934" cy="2556934"/>
          </a:xfrm>
          <a:prstGeom prst="rect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029200" y="499533"/>
            <a:ext cx="2556934" cy="2556934"/>
          </a:xfrm>
          <a:prstGeom prst="rect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448799" y="4089400"/>
            <a:ext cx="2556934" cy="2556934"/>
          </a:xfrm>
          <a:prstGeom prst="rect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126026" y="300080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87416" y="337013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229144" y="538393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90534" y="575327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090918" y="195656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52308" y="2325901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8124744" y="408633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586134" y="445566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0512344" y="561477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9973734" y="598410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2841" y="2091318"/>
            <a:ext cx="812698" cy="81269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733" y="874970"/>
            <a:ext cx="812698" cy="81269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959" y="4368240"/>
            <a:ext cx="812698" cy="81269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118" y="3218322"/>
            <a:ext cx="812698" cy="81269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0984" y="4630402"/>
            <a:ext cx="812698" cy="812698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323361" y="4031020"/>
            <a:ext cx="2556934" cy="2556934"/>
          </a:xfrm>
          <a:prstGeom prst="rect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386906" y="555639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48296" y="592572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721" y="4618734"/>
            <a:ext cx="812698" cy="812698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24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六边形 13"/>
          <p:cNvSpPr/>
          <p:nvPr/>
        </p:nvSpPr>
        <p:spPr>
          <a:xfrm rot="16200000">
            <a:off x="5242067" y="2636606"/>
            <a:ext cx="1891864" cy="1630917"/>
          </a:xfrm>
          <a:prstGeom prst="hexagon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六边形 14"/>
          <p:cNvSpPr/>
          <p:nvPr/>
        </p:nvSpPr>
        <p:spPr>
          <a:xfrm rot="16200000">
            <a:off x="4293802" y="1011006"/>
            <a:ext cx="1891864" cy="1630917"/>
          </a:xfrm>
          <a:prstGeom prst="hexagon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六边形 15"/>
          <p:cNvSpPr/>
          <p:nvPr/>
        </p:nvSpPr>
        <p:spPr>
          <a:xfrm rot="16200000">
            <a:off x="6190333" y="1011006"/>
            <a:ext cx="1891864" cy="1630917"/>
          </a:xfrm>
          <a:prstGeom prst="hexagon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六边形 16"/>
          <p:cNvSpPr/>
          <p:nvPr/>
        </p:nvSpPr>
        <p:spPr>
          <a:xfrm rot="16200000">
            <a:off x="7138598" y="2636606"/>
            <a:ext cx="1891864" cy="1630917"/>
          </a:xfrm>
          <a:prstGeom prst="hexagon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六边形 17"/>
          <p:cNvSpPr/>
          <p:nvPr/>
        </p:nvSpPr>
        <p:spPr>
          <a:xfrm rot="16200000">
            <a:off x="6214596" y="4262206"/>
            <a:ext cx="1891864" cy="1630917"/>
          </a:xfrm>
          <a:prstGeom prst="hexagon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六边形 18"/>
          <p:cNvSpPr/>
          <p:nvPr/>
        </p:nvSpPr>
        <p:spPr>
          <a:xfrm rot="16200000">
            <a:off x="4318066" y="4262206"/>
            <a:ext cx="1891864" cy="1630917"/>
          </a:xfrm>
          <a:prstGeom prst="hexagon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六边形 19"/>
          <p:cNvSpPr/>
          <p:nvPr/>
        </p:nvSpPr>
        <p:spPr>
          <a:xfrm rot="16200000">
            <a:off x="3345664" y="2636606"/>
            <a:ext cx="1891864" cy="1630917"/>
          </a:xfrm>
          <a:prstGeom prst="hexagon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3450575" y="121627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06599" y="1585611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502437" y="290961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8461" y="3278945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474840" y="460294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330864" y="497227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206877" y="124448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217337" y="1585611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165602" y="293781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176062" y="3278945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253912" y="463115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264372" y="497227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841" y="2767437"/>
            <a:ext cx="1369255" cy="136925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955" y="4397997"/>
            <a:ext cx="1368000" cy="136800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528" y="4389332"/>
            <a:ext cx="1368000" cy="13680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0530" y="2768064"/>
            <a:ext cx="1368000" cy="1368000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6528" y="1142464"/>
            <a:ext cx="1368000" cy="136800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734" y="1142464"/>
            <a:ext cx="1368000" cy="1368000"/>
          </a:xfrm>
          <a:prstGeom prst="rect">
            <a:avLst/>
          </a:prstGeom>
        </p:spPr>
      </p:pic>
      <p:sp>
        <p:nvSpPr>
          <p:cNvPr id="39" name="文本框 38"/>
          <p:cNvSpPr txBox="1"/>
          <p:nvPr/>
        </p:nvSpPr>
        <p:spPr>
          <a:xfrm>
            <a:off x="5584209" y="3098121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19F9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4000" b="1" dirty="0">
              <a:solidFill>
                <a:srgbClr val="F19F9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1690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381776465"/>
              </p:ext>
            </p:extLst>
          </p:nvPr>
        </p:nvGraphicFramePr>
        <p:xfrm>
          <a:off x="3808240" y="1150741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461108" y="1881327"/>
            <a:ext cx="2158707" cy="116732"/>
            <a:chOff x="3749874" y="1384938"/>
            <a:chExt cx="2158707" cy="116732"/>
          </a:xfrm>
        </p:grpSpPr>
        <p:cxnSp>
          <p:nvCxnSpPr>
            <p:cNvPr id="4" name="直接连接符 3"/>
            <p:cNvCxnSpPr>
              <a:endCxn id="5" idx="2"/>
            </p:cNvCxnSpPr>
            <p:nvPr/>
          </p:nvCxnSpPr>
          <p:spPr>
            <a:xfrm>
              <a:off x="3866606" y="1443304"/>
              <a:ext cx="1925243" cy="0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椭圆 4"/>
            <p:cNvSpPr/>
            <p:nvPr/>
          </p:nvSpPr>
          <p:spPr>
            <a:xfrm>
              <a:off x="5791849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3749874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461107" y="2269129"/>
            <a:ext cx="2158707" cy="116732"/>
            <a:chOff x="3749874" y="1384938"/>
            <a:chExt cx="2158707" cy="116732"/>
          </a:xfrm>
        </p:grpSpPr>
        <p:cxnSp>
          <p:nvCxnSpPr>
            <p:cNvPr id="11" name="直接连接符 10"/>
            <p:cNvCxnSpPr>
              <a:endCxn id="12" idx="2"/>
            </p:cNvCxnSpPr>
            <p:nvPr/>
          </p:nvCxnSpPr>
          <p:spPr>
            <a:xfrm>
              <a:off x="3866606" y="1443304"/>
              <a:ext cx="1925243" cy="0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/>
            <p:cNvSpPr/>
            <p:nvPr/>
          </p:nvSpPr>
          <p:spPr>
            <a:xfrm>
              <a:off x="5791849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>
              <a:off x="3749874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61107" y="2626368"/>
            <a:ext cx="2158707" cy="116732"/>
            <a:chOff x="3749874" y="1384938"/>
            <a:chExt cx="2158707" cy="116732"/>
          </a:xfrm>
        </p:grpSpPr>
        <p:cxnSp>
          <p:nvCxnSpPr>
            <p:cNvPr id="15" name="直接连接符 14"/>
            <p:cNvCxnSpPr>
              <a:endCxn id="16" idx="2"/>
            </p:cNvCxnSpPr>
            <p:nvPr/>
          </p:nvCxnSpPr>
          <p:spPr>
            <a:xfrm>
              <a:off x="3866606" y="1443304"/>
              <a:ext cx="1925243" cy="0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5791849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3749874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61107" y="3021591"/>
            <a:ext cx="2158707" cy="116732"/>
            <a:chOff x="3749874" y="1384938"/>
            <a:chExt cx="2158707" cy="116732"/>
          </a:xfrm>
        </p:grpSpPr>
        <p:cxnSp>
          <p:nvCxnSpPr>
            <p:cNvPr id="19" name="直接连接符 18"/>
            <p:cNvCxnSpPr>
              <a:endCxn id="20" idx="2"/>
            </p:cNvCxnSpPr>
            <p:nvPr/>
          </p:nvCxnSpPr>
          <p:spPr>
            <a:xfrm>
              <a:off x="3866606" y="1443304"/>
              <a:ext cx="1925243" cy="0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5791849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3749874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61106" y="3396060"/>
            <a:ext cx="2158707" cy="116732"/>
            <a:chOff x="3749874" y="1384938"/>
            <a:chExt cx="2158707" cy="116732"/>
          </a:xfrm>
        </p:grpSpPr>
        <p:cxnSp>
          <p:nvCxnSpPr>
            <p:cNvPr id="23" name="直接连接符 22"/>
            <p:cNvCxnSpPr>
              <a:endCxn id="24" idx="2"/>
            </p:cNvCxnSpPr>
            <p:nvPr/>
          </p:nvCxnSpPr>
          <p:spPr>
            <a:xfrm>
              <a:off x="3866606" y="1443304"/>
              <a:ext cx="1925243" cy="0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5791849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/>
            <p:nvPr/>
          </p:nvSpPr>
          <p:spPr>
            <a:xfrm>
              <a:off x="3749874" y="1384938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4473909" y="1558161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7F7F7F"/>
                </a:solidFill>
              </a:rPr>
              <a:t>40</a:t>
            </a:r>
            <a:r>
              <a:rPr lang="en-US" altLang="zh-CN" sz="1400" dirty="0" smtClean="0">
                <a:solidFill>
                  <a:srgbClr val="7F7F7F"/>
                </a:solidFill>
              </a:rPr>
              <a:t>%</a:t>
            </a:r>
            <a:endParaRPr lang="zh-CN" altLang="en-US" sz="1400" dirty="0">
              <a:solidFill>
                <a:srgbClr val="7F7F7F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473909" y="1945963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7F7F7F"/>
                </a:solidFill>
              </a:rPr>
              <a:t>72</a:t>
            </a:r>
            <a:r>
              <a:rPr lang="en-US" altLang="zh-CN" sz="1400" dirty="0" smtClean="0">
                <a:solidFill>
                  <a:srgbClr val="7F7F7F"/>
                </a:solidFill>
              </a:rPr>
              <a:t>%</a:t>
            </a:r>
            <a:endParaRPr lang="zh-CN" altLang="en-US" sz="1400" dirty="0">
              <a:solidFill>
                <a:srgbClr val="7F7F7F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464731" y="2327395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7F7F7F"/>
                </a:solidFill>
              </a:rPr>
              <a:t>50</a:t>
            </a:r>
            <a:r>
              <a:rPr lang="en-US" altLang="zh-CN" sz="1400" dirty="0" smtClean="0">
                <a:solidFill>
                  <a:srgbClr val="7F7F7F"/>
                </a:solidFill>
              </a:rPr>
              <a:t>%</a:t>
            </a:r>
            <a:endParaRPr lang="zh-CN" altLang="en-US" sz="1400" dirty="0">
              <a:solidFill>
                <a:srgbClr val="7F7F7F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464731" y="2715197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7F7F7F"/>
                </a:solidFill>
              </a:rPr>
              <a:t>33</a:t>
            </a:r>
            <a:r>
              <a:rPr lang="en-US" altLang="zh-CN" sz="1400" dirty="0" smtClean="0">
                <a:solidFill>
                  <a:srgbClr val="7F7F7F"/>
                </a:solidFill>
              </a:rPr>
              <a:t>%</a:t>
            </a:r>
            <a:endParaRPr lang="zh-CN" altLang="en-US" sz="1400" dirty="0">
              <a:solidFill>
                <a:srgbClr val="7F7F7F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473908" y="3088820"/>
            <a:ext cx="7809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7F7F7F"/>
                </a:solidFill>
              </a:rPr>
              <a:t>60</a:t>
            </a:r>
            <a:r>
              <a:rPr lang="en-US" altLang="zh-CN" sz="1400" dirty="0" smtClean="0">
                <a:solidFill>
                  <a:srgbClr val="7F7F7F"/>
                </a:solidFill>
              </a:rPr>
              <a:t>%</a:t>
            </a:r>
            <a:endParaRPr lang="zh-CN" altLang="en-US" sz="1400" dirty="0">
              <a:solidFill>
                <a:srgbClr val="7F7F7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93932" y="2941457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893932" y="3482963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893932" y="4043924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93932" y="4608127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893932" y="5152875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419633" y="2941457"/>
            <a:ext cx="276999" cy="276999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3419632" y="3482962"/>
            <a:ext cx="276999" cy="276999"/>
          </a:xfrm>
          <a:prstGeom prst="ellips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3419632" y="4039989"/>
            <a:ext cx="276999" cy="276999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419633" y="4597017"/>
            <a:ext cx="276999" cy="276999"/>
          </a:xfrm>
          <a:prstGeom prst="ellips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419632" y="5138522"/>
            <a:ext cx="276999" cy="276999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9138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椭圆 21"/>
          <p:cNvSpPr/>
          <p:nvPr/>
        </p:nvSpPr>
        <p:spPr>
          <a:xfrm>
            <a:off x="8542774" y="2075351"/>
            <a:ext cx="725323" cy="725323"/>
          </a:xfrm>
          <a:prstGeom prst="ellips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658648" y="5411601"/>
            <a:ext cx="725323" cy="725323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2595207" y="599157"/>
            <a:ext cx="725323" cy="725323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1619794" y="966652"/>
            <a:ext cx="1528354" cy="1528354"/>
          </a:xfrm>
          <a:prstGeom prst="ellips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619794" y="4241075"/>
            <a:ext cx="1528354" cy="1528354"/>
          </a:xfrm>
          <a:prstGeom prst="ellips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503920" y="2603863"/>
            <a:ext cx="1528354" cy="1528354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22" y="1324480"/>
            <a:ext cx="812698" cy="81269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748" y="2961691"/>
            <a:ext cx="812698" cy="8126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7622" y="4598903"/>
            <a:ext cx="812698" cy="812698"/>
          </a:xfrm>
          <a:prstGeom prst="rect">
            <a:avLst/>
          </a:prstGeom>
        </p:spPr>
      </p:pic>
      <p:sp>
        <p:nvSpPr>
          <p:cNvPr id="10" name="左大括号 9"/>
          <p:cNvSpPr/>
          <p:nvPr/>
        </p:nvSpPr>
        <p:spPr>
          <a:xfrm>
            <a:off x="3492913" y="1045029"/>
            <a:ext cx="104503" cy="1371600"/>
          </a:xfrm>
          <a:prstGeom prst="leftBrace">
            <a:avLst/>
          </a:prstGeom>
          <a:ln>
            <a:solidFill>
              <a:srgbClr val="F19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3492912" y="4314321"/>
            <a:ext cx="104503" cy="1371600"/>
          </a:xfrm>
          <a:prstGeom prst="leftBrace">
            <a:avLst/>
          </a:prstGeom>
          <a:ln>
            <a:solidFill>
              <a:srgbClr val="F19F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右大括号 12"/>
          <p:cNvSpPr/>
          <p:nvPr/>
        </p:nvSpPr>
        <p:spPr>
          <a:xfrm>
            <a:off x="8050686" y="2653937"/>
            <a:ext cx="182880" cy="1428205"/>
          </a:xfrm>
          <a:prstGeom prst="rightBrace">
            <a:avLst/>
          </a:prstGeom>
          <a:ln>
            <a:solidFill>
              <a:srgbClr val="A8D4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942181" y="128016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952641" y="1621290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942181" y="448569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952641" y="4826826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072245" y="290961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28269" y="3278945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25397" y="644919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60%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43235" y="5685921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10%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542774" y="2229491"/>
            <a:ext cx="6687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30%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1040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266326" y="2010977"/>
            <a:ext cx="6475984" cy="3913539"/>
            <a:chOff x="353795" y="1475618"/>
            <a:chExt cx="8388677" cy="5069410"/>
          </a:xfrm>
        </p:grpSpPr>
        <p:sp>
          <p:nvSpPr>
            <p:cNvPr id="5" name="Freeform 375"/>
            <p:cNvSpPr>
              <a:spLocks/>
            </p:cNvSpPr>
            <p:nvPr/>
          </p:nvSpPr>
          <p:spPr bwMode="gray">
            <a:xfrm>
              <a:off x="2171866" y="1964058"/>
              <a:ext cx="155517" cy="344128"/>
            </a:xfrm>
            <a:custGeom>
              <a:avLst/>
              <a:gdLst>
                <a:gd name="T0" fmla="*/ 76 w 84"/>
                <a:gd name="T1" fmla="*/ 8 h 186"/>
                <a:gd name="T2" fmla="*/ 74 w 84"/>
                <a:gd name="T3" fmla="*/ 4 h 186"/>
                <a:gd name="T4" fmla="*/ 74 w 84"/>
                <a:gd name="T5" fmla="*/ 0 h 186"/>
                <a:gd name="T6" fmla="*/ 70 w 84"/>
                <a:gd name="T7" fmla="*/ 0 h 186"/>
                <a:gd name="T8" fmla="*/ 64 w 84"/>
                <a:gd name="T9" fmla="*/ 8 h 186"/>
                <a:gd name="T10" fmla="*/ 50 w 84"/>
                <a:gd name="T11" fmla="*/ 22 h 186"/>
                <a:gd name="T12" fmla="*/ 38 w 84"/>
                <a:gd name="T13" fmla="*/ 30 h 186"/>
                <a:gd name="T14" fmla="*/ 34 w 84"/>
                <a:gd name="T15" fmla="*/ 32 h 186"/>
                <a:gd name="T16" fmla="*/ 2 w 84"/>
                <a:gd name="T17" fmla="*/ 116 h 186"/>
                <a:gd name="T18" fmla="*/ 0 w 84"/>
                <a:gd name="T19" fmla="*/ 148 h 186"/>
                <a:gd name="T20" fmla="*/ 2 w 84"/>
                <a:gd name="T21" fmla="*/ 148 h 186"/>
                <a:gd name="T22" fmla="*/ 6 w 84"/>
                <a:gd name="T23" fmla="*/ 150 h 186"/>
                <a:gd name="T24" fmla="*/ 4 w 84"/>
                <a:gd name="T25" fmla="*/ 158 h 186"/>
                <a:gd name="T26" fmla="*/ 4 w 84"/>
                <a:gd name="T27" fmla="*/ 168 h 186"/>
                <a:gd name="T28" fmla="*/ 6 w 84"/>
                <a:gd name="T29" fmla="*/ 176 h 186"/>
                <a:gd name="T30" fmla="*/ 14 w 84"/>
                <a:gd name="T31" fmla="*/ 178 h 186"/>
                <a:gd name="T32" fmla="*/ 24 w 84"/>
                <a:gd name="T33" fmla="*/ 180 h 186"/>
                <a:gd name="T34" fmla="*/ 28 w 84"/>
                <a:gd name="T35" fmla="*/ 184 h 186"/>
                <a:gd name="T36" fmla="*/ 40 w 84"/>
                <a:gd name="T37" fmla="*/ 186 h 186"/>
                <a:gd name="T38" fmla="*/ 44 w 84"/>
                <a:gd name="T39" fmla="*/ 184 h 186"/>
                <a:gd name="T40" fmla="*/ 48 w 84"/>
                <a:gd name="T41" fmla="*/ 180 h 186"/>
                <a:gd name="T42" fmla="*/ 48 w 84"/>
                <a:gd name="T43" fmla="*/ 174 h 186"/>
                <a:gd name="T44" fmla="*/ 44 w 84"/>
                <a:gd name="T45" fmla="*/ 170 h 186"/>
                <a:gd name="T46" fmla="*/ 40 w 84"/>
                <a:gd name="T47" fmla="*/ 170 h 186"/>
                <a:gd name="T48" fmla="*/ 30 w 84"/>
                <a:gd name="T49" fmla="*/ 154 h 186"/>
                <a:gd name="T50" fmla="*/ 26 w 84"/>
                <a:gd name="T51" fmla="*/ 128 h 186"/>
                <a:gd name="T52" fmla="*/ 34 w 84"/>
                <a:gd name="T53" fmla="*/ 100 h 186"/>
                <a:gd name="T54" fmla="*/ 32 w 84"/>
                <a:gd name="T55" fmla="*/ 96 h 186"/>
                <a:gd name="T56" fmla="*/ 34 w 84"/>
                <a:gd name="T57" fmla="*/ 86 h 186"/>
                <a:gd name="T58" fmla="*/ 40 w 84"/>
                <a:gd name="T59" fmla="*/ 76 h 186"/>
                <a:gd name="T60" fmla="*/ 56 w 84"/>
                <a:gd name="T61" fmla="*/ 50 h 186"/>
                <a:gd name="T62" fmla="*/ 84 w 84"/>
                <a:gd name="T63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" h="186">
                  <a:moveTo>
                    <a:pt x="76" y="8"/>
                  </a:moveTo>
                  <a:lnTo>
                    <a:pt x="76" y="8"/>
                  </a:lnTo>
                  <a:lnTo>
                    <a:pt x="76" y="6"/>
                  </a:lnTo>
                  <a:lnTo>
                    <a:pt x="74" y="4"/>
                  </a:lnTo>
                  <a:lnTo>
                    <a:pt x="74" y="2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0" y="0"/>
                  </a:lnTo>
                  <a:lnTo>
                    <a:pt x="66" y="2"/>
                  </a:lnTo>
                  <a:lnTo>
                    <a:pt x="64" y="8"/>
                  </a:lnTo>
                  <a:lnTo>
                    <a:pt x="56" y="16"/>
                  </a:lnTo>
                  <a:lnTo>
                    <a:pt x="50" y="22"/>
                  </a:lnTo>
                  <a:lnTo>
                    <a:pt x="44" y="28"/>
                  </a:lnTo>
                  <a:lnTo>
                    <a:pt x="38" y="30"/>
                  </a:lnTo>
                  <a:lnTo>
                    <a:pt x="36" y="32"/>
                  </a:lnTo>
                  <a:lnTo>
                    <a:pt x="34" y="32"/>
                  </a:lnTo>
                  <a:lnTo>
                    <a:pt x="8" y="88"/>
                  </a:lnTo>
                  <a:lnTo>
                    <a:pt x="2" y="116"/>
                  </a:lnTo>
                  <a:lnTo>
                    <a:pt x="2" y="124"/>
                  </a:lnTo>
                  <a:lnTo>
                    <a:pt x="0" y="148"/>
                  </a:lnTo>
                  <a:lnTo>
                    <a:pt x="2" y="148"/>
                  </a:lnTo>
                  <a:lnTo>
                    <a:pt x="2" y="148"/>
                  </a:lnTo>
                  <a:lnTo>
                    <a:pt x="4" y="148"/>
                  </a:lnTo>
                  <a:lnTo>
                    <a:pt x="6" y="150"/>
                  </a:lnTo>
                  <a:lnTo>
                    <a:pt x="6" y="154"/>
                  </a:lnTo>
                  <a:lnTo>
                    <a:pt x="4" y="158"/>
                  </a:lnTo>
                  <a:lnTo>
                    <a:pt x="4" y="162"/>
                  </a:lnTo>
                  <a:lnTo>
                    <a:pt x="4" y="168"/>
                  </a:lnTo>
                  <a:lnTo>
                    <a:pt x="4" y="172"/>
                  </a:lnTo>
                  <a:lnTo>
                    <a:pt x="6" y="176"/>
                  </a:lnTo>
                  <a:lnTo>
                    <a:pt x="8" y="178"/>
                  </a:lnTo>
                  <a:lnTo>
                    <a:pt x="14" y="178"/>
                  </a:lnTo>
                  <a:lnTo>
                    <a:pt x="20" y="178"/>
                  </a:lnTo>
                  <a:lnTo>
                    <a:pt x="24" y="180"/>
                  </a:lnTo>
                  <a:lnTo>
                    <a:pt x="26" y="182"/>
                  </a:lnTo>
                  <a:lnTo>
                    <a:pt x="28" y="184"/>
                  </a:lnTo>
                  <a:lnTo>
                    <a:pt x="28" y="184"/>
                  </a:lnTo>
                  <a:lnTo>
                    <a:pt x="40" y="186"/>
                  </a:lnTo>
                  <a:lnTo>
                    <a:pt x="42" y="186"/>
                  </a:lnTo>
                  <a:lnTo>
                    <a:pt x="44" y="184"/>
                  </a:lnTo>
                  <a:lnTo>
                    <a:pt x="46" y="184"/>
                  </a:lnTo>
                  <a:lnTo>
                    <a:pt x="48" y="180"/>
                  </a:lnTo>
                  <a:lnTo>
                    <a:pt x="50" y="178"/>
                  </a:lnTo>
                  <a:lnTo>
                    <a:pt x="48" y="174"/>
                  </a:lnTo>
                  <a:lnTo>
                    <a:pt x="46" y="172"/>
                  </a:lnTo>
                  <a:lnTo>
                    <a:pt x="44" y="170"/>
                  </a:lnTo>
                  <a:lnTo>
                    <a:pt x="40" y="170"/>
                  </a:lnTo>
                  <a:lnTo>
                    <a:pt x="40" y="17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26" y="142"/>
                  </a:lnTo>
                  <a:lnTo>
                    <a:pt x="26" y="128"/>
                  </a:lnTo>
                  <a:lnTo>
                    <a:pt x="26" y="112"/>
                  </a:lnTo>
                  <a:lnTo>
                    <a:pt x="34" y="100"/>
                  </a:lnTo>
                  <a:lnTo>
                    <a:pt x="34" y="98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4" y="86"/>
                  </a:lnTo>
                  <a:lnTo>
                    <a:pt x="36" y="82"/>
                  </a:lnTo>
                  <a:lnTo>
                    <a:pt x="40" y="76"/>
                  </a:lnTo>
                  <a:lnTo>
                    <a:pt x="48" y="66"/>
                  </a:lnTo>
                  <a:lnTo>
                    <a:pt x="56" y="50"/>
                  </a:lnTo>
                  <a:lnTo>
                    <a:pt x="66" y="36"/>
                  </a:lnTo>
                  <a:lnTo>
                    <a:pt x="84" y="22"/>
                  </a:lnTo>
                  <a:lnTo>
                    <a:pt x="76" y="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" name="Freeform 376"/>
            <p:cNvSpPr>
              <a:spLocks/>
            </p:cNvSpPr>
            <p:nvPr/>
          </p:nvSpPr>
          <p:spPr bwMode="gray">
            <a:xfrm>
              <a:off x="1842318" y="1675434"/>
              <a:ext cx="203654" cy="129510"/>
            </a:xfrm>
            <a:custGeom>
              <a:avLst/>
              <a:gdLst>
                <a:gd name="T0" fmla="*/ 26 w 110"/>
                <a:gd name="T1" fmla="*/ 10 h 70"/>
                <a:gd name="T2" fmla="*/ 26 w 110"/>
                <a:gd name="T3" fmla="*/ 10 h 70"/>
                <a:gd name="T4" fmla="*/ 26 w 110"/>
                <a:gd name="T5" fmla="*/ 12 h 70"/>
                <a:gd name="T6" fmla="*/ 24 w 110"/>
                <a:gd name="T7" fmla="*/ 16 h 70"/>
                <a:gd name="T8" fmla="*/ 22 w 110"/>
                <a:gd name="T9" fmla="*/ 18 h 70"/>
                <a:gd name="T10" fmla="*/ 20 w 110"/>
                <a:gd name="T11" fmla="*/ 20 h 70"/>
                <a:gd name="T12" fmla="*/ 14 w 110"/>
                <a:gd name="T13" fmla="*/ 22 h 70"/>
                <a:gd name="T14" fmla="*/ 10 w 110"/>
                <a:gd name="T15" fmla="*/ 24 h 70"/>
                <a:gd name="T16" fmla="*/ 4 w 110"/>
                <a:gd name="T17" fmla="*/ 24 h 70"/>
                <a:gd name="T18" fmla="*/ 2 w 110"/>
                <a:gd name="T19" fmla="*/ 28 h 70"/>
                <a:gd name="T20" fmla="*/ 0 w 110"/>
                <a:gd name="T21" fmla="*/ 30 h 70"/>
                <a:gd name="T22" fmla="*/ 0 w 110"/>
                <a:gd name="T23" fmla="*/ 32 h 70"/>
                <a:gd name="T24" fmla="*/ 2 w 110"/>
                <a:gd name="T25" fmla="*/ 34 h 70"/>
                <a:gd name="T26" fmla="*/ 8 w 110"/>
                <a:gd name="T27" fmla="*/ 38 h 70"/>
                <a:gd name="T28" fmla="*/ 22 w 110"/>
                <a:gd name="T29" fmla="*/ 42 h 70"/>
                <a:gd name="T30" fmla="*/ 34 w 110"/>
                <a:gd name="T31" fmla="*/ 44 h 70"/>
                <a:gd name="T32" fmla="*/ 46 w 110"/>
                <a:gd name="T33" fmla="*/ 44 h 70"/>
                <a:gd name="T34" fmla="*/ 50 w 110"/>
                <a:gd name="T35" fmla="*/ 44 h 70"/>
                <a:gd name="T36" fmla="*/ 68 w 110"/>
                <a:gd name="T37" fmla="*/ 70 h 70"/>
                <a:gd name="T38" fmla="*/ 86 w 110"/>
                <a:gd name="T39" fmla="*/ 56 h 70"/>
                <a:gd name="T40" fmla="*/ 88 w 110"/>
                <a:gd name="T41" fmla="*/ 44 h 70"/>
                <a:gd name="T42" fmla="*/ 88 w 110"/>
                <a:gd name="T43" fmla="*/ 44 h 70"/>
                <a:gd name="T44" fmla="*/ 92 w 110"/>
                <a:gd name="T45" fmla="*/ 42 h 70"/>
                <a:gd name="T46" fmla="*/ 96 w 110"/>
                <a:gd name="T47" fmla="*/ 40 h 70"/>
                <a:gd name="T48" fmla="*/ 100 w 110"/>
                <a:gd name="T49" fmla="*/ 36 h 70"/>
                <a:gd name="T50" fmla="*/ 104 w 110"/>
                <a:gd name="T51" fmla="*/ 32 h 70"/>
                <a:gd name="T52" fmla="*/ 108 w 110"/>
                <a:gd name="T53" fmla="*/ 28 h 70"/>
                <a:gd name="T54" fmla="*/ 110 w 110"/>
                <a:gd name="T55" fmla="*/ 22 h 70"/>
                <a:gd name="T56" fmla="*/ 110 w 110"/>
                <a:gd name="T57" fmla="*/ 18 h 70"/>
                <a:gd name="T58" fmla="*/ 110 w 110"/>
                <a:gd name="T59" fmla="*/ 16 h 70"/>
                <a:gd name="T60" fmla="*/ 108 w 110"/>
                <a:gd name="T61" fmla="*/ 16 h 70"/>
                <a:gd name="T62" fmla="*/ 106 w 110"/>
                <a:gd name="T63" fmla="*/ 16 h 70"/>
                <a:gd name="T64" fmla="*/ 104 w 110"/>
                <a:gd name="T65" fmla="*/ 18 h 70"/>
                <a:gd name="T66" fmla="*/ 102 w 110"/>
                <a:gd name="T67" fmla="*/ 18 h 70"/>
                <a:gd name="T68" fmla="*/ 100 w 110"/>
                <a:gd name="T69" fmla="*/ 20 h 70"/>
                <a:gd name="T70" fmla="*/ 98 w 110"/>
                <a:gd name="T71" fmla="*/ 22 h 70"/>
                <a:gd name="T72" fmla="*/ 98 w 110"/>
                <a:gd name="T73" fmla="*/ 22 h 70"/>
                <a:gd name="T74" fmla="*/ 80 w 110"/>
                <a:gd name="T75" fmla="*/ 32 h 70"/>
                <a:gd name="T76" fmla="*/ 62 w 110"/>
                <a:gd name="T77" fmla="*/ 30 h 70"/>
                <a:gd name="T78" fmla="*/ 60 w 110"/>
                <a:gd name="T79" fmla="*/ 28 h 70"/>
                <a:gd name="T80" fmla="*/ 58 w 110"/>
                <a:gd name="T81" fmla="*/ 28 h 70"/>
                <a:gd name="T82" fmla="*/ 56 w 110"/>
                <a:gd name="T83" fmla="*/ 24 h 70"/>
                <a:gd name="T84" fmla="*/ 56 w 110"/>
                <a:gd name="T85" fmla="*/ 22 h 70"/>
                <a:gd name="T86" fmla="*/ 56 w 110"/>
                <a:gd name="T87" fmla="*/ 18 h 70"/>
                <a:gd name="T88" fmla="*/ 58 w 110"/>
                <a:gd name="T89" fmla="*/ 14 h 70"/>
                <a:gd name="T90" fmla="*/ 62 w 110"/>
                <a:gd name="T91" fmla="*/ 10 h 70"/>
                <a:gd name="T92" fmla="*/ 64 w 110"/>
                <a:gd name="T93" fmla="*/ 6 h 70"/>
                <a:gd name="T94" fmla="*/ 66 w 110"/>
                <a:gd name="T95" fmla="*/ 4 h 70"/>
                <a:gd name="T96" fmla="*/ 66 w 110"/>
                <a:gd name="T97" fmla="*/ 4 h 70"/>
                <a:gd name="T98" fmla="*/ 62 w 110"/>
                <a:gd name="T99" fmla="*/ 2 h 70"/>
                <a:gd name="T100" fmla="*/ 54 w 110"/>
                <a:gd name="T101" fmla="*/ 2 h 70"/>
                <a:gd name="T102" fmla="*/ 44 w 110"/>
                <a:gd name="T103" fmla="*/ 0 h 70"/>
                <a:gd name="T104" fmla="*/ 34 w 110"/>
                <a:gd name="T105" fmla="*/ 4 h 70"/>
                <a:gd name="T106" fmla="*/ 26 w 110"/>
                <a:gd name="T107" fmla="*/ 1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70">
                  <a:moveTo>
                    <a:pt x="26" y="10"/>
                  </a:moveTo>
                  <a:lnTo>
                    <a:pt x="26" y="10"/>
                  </a:lnTo>
                  <a:lnTo>
                    <a:pt x="26" y="12"/>
                  </a:lnTo>
                  <a:lnTo>
                    <a:pt x="24" y="16"/>
                  </a:lnTo>
                  <a:lnTo>
                    <a:pt x="22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10" y="24"/>
                  </a:lnTo>
                  <a:lnTo>
                    <a:pt x="4" y="24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4"/>
                  </a:lnTo>
                  <a:lnTo>
                    <a:pt x="8" y="38"/>
                  </a:lnTo>
                  <a:lnTo>
                    <a:pt x="22" y="42"/>
                  </a:lnTo>
                  <a:lnTo>
                    <a:pt x="34" y="44"/>
                  </a:lnTo>
                  <a:lnTo>
                    <a:pt x="46" y="44"/>
                  </a:lnTo>
                  <a:lnTo>
                    <a:pt x="50" y="44"/>
                  </a:lnTo>
                  <a:lnTo>
                    <a:pt x="68" y="70"/>
                  </a:lnTo>
                  <a:lnTo>
                    <a:pt x="86" y="56"/>
                  </a:lnTo>
                  <a:lnTo>
                    <a:pt x="88" y="44"/>
                  </a:lnTo>
                  <a:lnTo>
                    <a:pt x="88" y="44"/>
                  </a:lnTo>
                  <a:lnTo>
                    <a:pt x="92" y="42"/>
                  </a:lnTo>
                  <a:lnTo>
                    <a:pt x="96" y="40"/>
                  </a:lnTo>
                  <a:lnTo>
                    <a:pt x="100" y="36"/>
                  </a:lnTo>
                  <a:lnTo>
                    <a:pt x="104" y="32"/>
                  </a:lnTo>
                  <a:lnTo>
                    <a:pt x="108" y="28"/>
                  </a:lnTo>
                  <a:lnTo>
                    <a:pt x="110" y="22"/>
                  </a:lnTo>
                  <a:lnTo>
                    <a:pt x="110" y="18"/>
                  </a:lnTo>
                  <a:lnTo>
                    <a:pt x="110" y="16"/>
                  </a:lnTo>
                  <a:lnTo>
                    <a:pt x="108" y="16"/>
                  </a:lnTo>
                  <a:lnTo>
                    <a:pt x="106" y="16"/>
                  </a:lnTo>
                  <a:lnTo>
                    <a:pt x="104" y="18"/>
                  </a:lnTo>
                  <a:lnTo>
                    <a:pt x="102" y="18"/>
                  </a:lnTo>
                  <a:lnTo>
                    <a:pt x="100" y="20"/>
                  </a:lnTo>
                  <a:lnTo>
                    <a:pt x="98" y="22"/>
                  </a:lnTo>
                  <a:lnTo>
                    <a:pt x="98" y="22"/>
                  </a:lnTo>
                  <a:lnTo>
                    <a:pt x="80" y="32"/>
                  </a:lnTo>
                  <a:lnTo>
                    <a:pt x="62" y="30"/>
                  </a:lnTo>
                  <a:lnTo>
                    <a:pt x="60" y="28"/>
                  </a:lnTo>
                  <a:lnTo>
                    <a:pt x="58" y="28"/>
                  </a:lnTo>
                  <a:lnTo>
                    <a:pt x="56" y="24"/>
                  </a:lnTo>
                  <a:lnTo>
                    <a:pt x="56" y="22"/>
                  </a:lnTo>
                  <a:lnTo>
                    <a:pt x="56" y="18"/>
                  </a:lnTo>
                  <a:lnTo>
                    <a:pt x="58" y="14"/>
                  </a:lnTo>
                  <a:lnTo>
                    <a:pt x="62" y="10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62" y="2"/>
                  </a:lnTo>
                  <a:lnTo>
                    <a:pt x="54" y="2"/>
                  </a:lnTo>
                  <a:lnTo>
                    <a:pt x="44" y="0"/>
                  </a:lnTo>
                  <a:lnTo>
                    <a:pt x="34" y="4"/>
                  </a:lnTo>
                  <a:lnTo>
                    <a:pt x="26" y="1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" name="Freeform 377"/>
            <p:cNvSpPr>
              <a:spLocks/>
            </p:cNvSpPr>
            <p:nvPr/>
          </p:nvSpPr>
          <p:spPr bwMode="gray">
            <a:xfrm>
              <a:off x="1157301" y="1705037"/>
              <a:ext cx="203654" cy="407033"/>
            </a:xfrm>
            <a:custGeom>
              <a:avLst/>
              <a:gdLst>
                <a:gd name="T0" fmla="*/ 44 w 110"/>
                <a:gd name="T1" fmla="*/ 20 h 220"/>
                <a:gd name="T2" fmla="*/ 40 w 110"/>
                <a:gd name="T3" fmla="*/ 20 h 220"/>
                <a:gd name="T4" fmla="*/ 36 w 110"/>
                <a:gd name="T5" fmla="*/ 20 h 220"/>
                <a:gd name="T6" fmla="*/ 34 w 110"/>
                <a:gd name="T7" fmla="*/ 26 h 220"/>
                <a:gd name="T8" fmla="*/ 32 w 110"/>
                <a:gd name="T9" fmla="*/ 32 h 220"/>
                <a:gd name="T10" fmla="*/ 28 w 110"/>
                <a:gd name="T11" fmla="*/ 34 h 220"/>
                <a:gd name="T12" fmla="*/ 24 w 110"/>
                <a:gd name="T13" fmla="*/ 34 h 220"/>
                <a:gd name="T14" fmla="*/ 24 w 110"/>
                <a:gd name="T15" fmla="*/ 34 h 220"/>
                <a:gd name="T16" fmla="*/ 20 w 110"/>
                <a:gd name="T17" fmla="*/ 26 h 220"/>
                <a:gd name="T18" fmla="*/ 12 w 110"/>
                <a:gd name="T19" fmla="*/ 18 h 220"/>
                <a:gd name="T20" fmla="*/ 2 w 110"/>
                <a:gd name="T21" fmla="*/ 16 h 220"/>
                <a:gd name="T22" fmla="*/ 0 w 110"/>
                <a:gd name="T23" fmla="*/ 60 h 220"/>
                <a:gd name="T24" fmla="*/ 4 w 110"/>
                <a:gd name="T25" fmla="*/ 72 h 220"/>
                <a:gd name="T26" fmla="*/ 14 w 110"/>
                <a:gd name="T27" fmla="*/ 94 h 220"/>
                <a:gd name="T28" fmla="*/ 42 w 110"/>
                <a:gd name="T29" fmla="*/ 106 h 220"/>
                <a:gd name="T30" fmla="*/ 58 w 110"/>
                <a:gd name="T31" fmla="*/ 94 h 220"/>
                <a:gd name="T32" fmla="*/ 60 w 110"/>
                <a:gd name="T33" fmla="*/ 96 h 220"/>
                <a:gd name="T34" fmla="*/ 66 w 110"/>
                <a:gd name="T35" fmla="*/ 100 h 220"/>
                <a:gd name="T36" fmla="*/ 68 w 110"/>
                <a:gd name="T37" fmla="*/ 106 h 220"/>
                <a:gd name="T38" fmla="*/ 62 w 110"/>
                <a:gd name="T39" fmla="*/ 114 h 220"/>
                <a:gd name="T40" fmla="*/ 46 w 110"/>
                <a:gd name="T41" fmla="*/ 126 h 220"/>
                <a:gd name="T42" fmla="*/ 38 w 110"/>
                <a:gd name="T43" fmla="*/ 130 h 220"/>
                <a:gd name="T44" fmla="*/ 36 w 110"/>
                <a:gd name="T45" fmla="*/ 144 h 220"/>
                <a:gd name="T46" fmla="*/ 36 w 110"/>
                <a:gd name="T47" fmla="*/ 166 h 220"/>
                <a:gd name="T48" fmla="*/ 38 w 110"/>
                <a:gd name="T49" fmla="*/ 170 h 220"/>
                <a:gd name="T50" fmla="*/ 42 w 110"/>
                <a:gd name="T51" fmla="*/ 182 h 220"/>
                <a:gd name="T52" fmla="*/ 48 w 110"/>
                <a:gd name="T53" fmla="*/ 192 h 220"/>
                <a:gd name="T54" fmla="*/ 56 w 110"/>
                <a:gd name="T55" fmla="*/ 202 h 220"/>
                <a:gd name="T56" fmla="*/ 62 w 110"/>
                <a:gd name="T57" fmla="*/ 212 h 220"/>
                <a:gd name="T58" fmla="*/ 66 w 110"/>
                <a:gd name="T59" fmla="*/ 220 h 220"/>
                <a:gd name="T60" fmla="*/ 74 w 110"/>
                <a:gd name="T61" fmla="*/ 212 h 220"/>
                <a:gd name="T62" fmla="*/ 90 w 110"/>
                <a:gd name="T63" fmla="*/ 154 h 220"/>
                <a:gd name="T64" fmla="*/ 104 w 110"/>
                <a:gd name="T65" fmla="*/ 98 h 220"/>
                <a:gd name="T66" fmla="*/ 108 w 110"/>
                <a:gd name="T67" fmla="*/ 88 h 220"/>
                <a:gd name="T68" fmla="*/ 108 w 110"/>
                <a:gd name="T69" fmla="*/ 66 h 220"/>
                <a:gd name="T70" fmla="*/ 102 w 110"/>
                <a:gd name="T71" fmla="*/ 22 h 220"/>
                <a:gd name="T72" fmla="*/ 70 w 110"/>
                <a:gd name="T73" fmla="*/ 2 h 220"/>
                <a:gd name="T74" fmla="*/ 64 w 110"/>
                <a:gd name="T75" fmla="*/ 4 h 220"/>
                <a:gd name="T76" fmla="*/ 58 w 110"/>
                <a:gd name="T77" fmla="*/ 8 h 220"/>
                <a:gd name="T78" fmla="*/ 58 w 110"/>
                <a:gd name="T79" fmla="*/ 14 h 220"/>
                <a:gd name="T80" fmla="*/ 56 w 110"/>
                <a:gd name="T81" fmla="*/ 24 h 220"/>
                <a:gd name="T82" fmla="*/ 54 w 110"/>
                <a:gd name="T83" fmla="*/ 30 h 220"/>
                <a:gd name="T84" fmla="*/ 44 w 110"/>
                <a:gd name="T85" fmla="*/ 22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0" h="220">
                  <a:moveTo>
                    <a:pt x="44" y="22"/>
                  </a:moveTo>
                  <a:lnTo>
                    <a:pt x="44" y="20"/>
                  </a:lnTo>
                  <a:lnTo>
                    <a:pt x="42" y="20"/>
                  </a:lnTo>
                  <a:lnTo>
                    <a:pt x="40" y="20"/>
                  </a:lnTo>
                  <a:lnTo>
                    <a:pt x="38" y="20"/>
                  </a:lnTo>
                  <a:lnTo>
                    <a:pt x="36" y="20"/>
                  </a:lnTo>
                  <a:lnTo>
                    <a:pt x="34" y="22"/>
                  </a:lnTo>
                  <a:lnTo>
                    <a:pt x="34" y="26"/>
                  </a:lnTo>
                  <a:lnTo>
                    <a:pt x="34" y="28"/>
                  </a:lnTo>
                  <a:lnTo>
                    <a:pt x="32" y="32"/>
                  </a:lnTo>
                  <a:lnTo>
                    <a:pt x="32" y="34"/>
                  </a:lnTo>
                  <a:lnTo>
                    <a:pt x="28" y="34"/>
                  </a:lnTo>
                  <a:lnTo>
                    <a:pt x="26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2" y="30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2" y="16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4" y="72"/>
                  </a:lnTo>
                  <a:lnTo>
                    <a:pt x="8" y="84"/>
                  </a:lnTo>
                  <a:lnTo>
                    <a:pt x="14" y="94"/>
                  </a:lnTo>
                  <a:lnTo>
                    <a:pt x="28" y="114"/>
                  </a:lnTo>
                  <a:lnTo>
                    <a:pt x="42" y="106"/>
                  </a:lnTo>
                  <a:lnTo>
                    <a:pt x="44" y="94"/>
                  </a:lnTo>
                  <a:lnTo>
                    <a:pt x="58" y="94"/>
                  </a:lnTo>
                  <a:lnTo>
                    <a:pt x="58" y="96"/>
                  </a:lnTo>
                  <a:lnTo>
                    <a:pt x="60" y="96"/>
                  </a:lnTo>
                  <a:lnTo>
                    <a:pt x="64" y="98"/>
                  </a:lnTo>
                  <a:lnTo>
                    <a:pt x="66" y="100"/>
                  </a:lnTo>
                  <a:lnTo>
                    <a:pt x="68" y="104"/>
                  </a:lnTo>
                  <a:lnTo>
                    <a:pt x="68" y="106"/>
                  </a:lnTo>
                  <a:lnTo>
                    <a:pt x="66" y="110"/>
                  </a:lnTo>
                  <a:lnTo>
                    <a:pt x="62" y="114"/>
                  </a:lnTo>
                  <a:lnTo>
                    <a:pt x="54" y="122"/>
                  </a:lnTo>
                  <a:lnTo>
                    <a:pt x="46" y="126"/>
                  </a:lnTo>
                  <a:lnTo>
                    <a:pt x="40" y="128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6" y="144"/>
                  </a:lnTo>
                  <a:lnTo>
                    <a:pt x="46" y="152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8" y="170"/>
                  </a:lnTo>
                  <a:lnTo>
                    <a:pt x="40" y="176"/>
                  </a:lnTo>
                  <a:lnTo>
                    <a:pt x="42" y="182"/>
                  </a:lnTo>
                  <a:lnTo>
                    <a:pt x="44" y="188"/>
                  </a:lnTo>
                  <a:lnTo>
                    <a:pt x="48" y="192"/>
                  </a:lnTo>
                  <a:lnTo>
                    <a:pt x="52" y="196"/>
                  </a:lnTo>
                  <a:lnTo>
                    <a:pt x="56" y="202"/>
                  </a:lnTo>
                  <a:lnTo>
                    <a:pt x="58" y="208"/>
                  </a:lnTo>
                  <a:lnTo>
                    <a:pt x="62" y="212"/>
                  </a:lnTo>
                  <a:lnTo>
                    <a:pt x="64" y="216"/>
                  </a:lnTo>
                  <a:lnTo>
                    <a:pt x="66" y="220"/>
                  </a:lnTo>
                  <a:lnTo>
                    <a:pt x="66" y="220"/>
                  </a:lnTo>
                  <a:lnTo>
                    <a:pt x="74" y="212"/>
                  </a:lnTo>
                  <a:lnTo>
                    <a:pt x="84" y="172"/>
                  </a:lnTo>
                  <a:lnTo>
                    <a:pt x="90" y="154"/>
                  </a:lnTo>
                  <a:lnTo>
                    <a:pt x="94" y="132"/>
                  </a:lnTo>
                  <a:lnTo>
                    <a:pt x="104" y="98"/>
                  </a:lnTo>
                  <a:lnTo>
                    <a:pt x="106" y="96"/>
                  </a:lnTo>
                  <a:lnTo>
                    <a:pt x="108" y="88"/>
                  </a:lnTo>
                  <a:lnTo>
                    <a:pt x="110" y="76"/>
                  </a:lnTo>
                  <a:lnTo>
                    <a:pt x="108" y="66"/>
                  </a:lnTo>
                  <a:lnTo>
                    <a:pt x="98" y="46"/>
                  </a:lnTo>
                  <a:lnTo>
                    <a:pt x="102" y="22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8" y="10"/>
                  </a:lnTo>
                  <a:lnTo>
                    <a:pt x="58" y="14"/>
                  </a:lnTo>
                  <a:lnTo>
                    <a:pt x="58" y="18"/>
                  </a:lnTo>
                  <a:lnTo>
                    <a:pt x="56" y="24"/>
                  </a:lnTo>
                  <a:lnTo>
                    <a:pt x="56" y="26"/>
                  </a:lnTo>
                  <a:lnTo>
                    <a:pt x="54" y="30"/>
                  </a:lnTo>
                  <a:lnTo>
                    <a:pt x="54" y="30"/>
                  </a:lnTo>
                  <a:lnTo>
                    <a:pt x="44" y="2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" name="Freeform 378"/>
            <p:cNvSpPr>
              <a:spLocks/>
            </p:cNvSpPr>
            <p:nvPr/>
          </p:nvSpPr>
          <p:spPr bwMode="gray">
            <a:xfrm>
              <a:off x="1320224" y="1631031"/>
              <a:ext cx="225870" cy="173914"/>
            </a:xfrm>
            <a:custGeom>
              <a:avLst/>
              <a:gdLst>
                <a:gd name="T0" fmla="*/ 22 w 122"/>
                <a:gd name="T1" fmla="*/ 0 h 94"/>
                <a:gd name="T2" fmla="*/ 14 w 122"/>
                <a:gd name="T3" fmla="*/ 20 h 94"/>
                <a:gd name="T4" fmla="*/ 0 w 122"/>
                <a:gd name="T5" fmla="*/ 32 h 94"/>
                <a:gd name="T6" fmla="*/ 0 w 122"/>
                <a:gd name="T7" fmla="*/ 32 h 94"/>
                <a:gd name="T8" fmla="*/ 2 w 122"/>
                <a:gd name="T9" fmla="*/ 36 h 94"/>
                <a:gd name="T10" fmla="*/ 4 w 122"/>
                <a:gd name="T11" fmla="*/ 40 h 94"/>
                <a:gd name="T12" fmla="*/ 6 w 122"/>
                <a:gd name="T13" fmla="*/ 46 h 94"/>
                <a:gd name="T14" fmla="*/ 10 w 122"/>
                <a:gd name="T15" fmla="*/ 50 h 94"/>
                <a:gd name="T16" fmla="*/ 12 w 122"/>
                <a:gd name="T17" fmla="*/ 52 h 94"/>
                <a:gd name="T18" fmla="*/ 14 w 122"/>
                <a:gd name="T19" fmla="*/ 54 h 94"/>
                <a:gd name="T20" fmla="*/ 18 w 122"/>
                <a:gd name="T21" fmla="*/ 54 h 94"/>
                <a:gd name="T22" fmla="*/ 22 w 122"/>
                <a:gd name="T23" fmla="*/ 56 h 94"/>
                <a:gd name="T24" fmla="*/ 26 w 122"/>
                <a:gd name="T25" fmla="*/ 56 h 94"/>
                <a:gd name="T26" fmla="*/ 28 w 122"/>
                <a:gd name="T27" fmla="*/ 56 h 94"/>
                <a:gd name="T28" fmla="*/ 30 w 122"/>
                <a:gd name="T29" fmla="*/ 58 h 94"/>
                <a:gd name="T30" fmla="*/ 32 w 122"/>
                <a:gd name="T31" fmla="*/ 60 h 94"/>
                <a:gd name="T32" fmla="*/ 30 w 122"/>
                <a:gd name="T33" fmla="*/ 62 h 94"/>
                <a:gd name="T34" fmla="*/ 28 w 122"/>
                <a:gd name="T35" fmla="*/ 66 h 94"/>
                <a:gd name="T36" fmla="*/ 24 w 122"/>
                <a:gd name="T37" fmla="*/ 70 h 94"/>
                <a:gd name="T38" fmla="*/ 24 w 122"/>
                <a:gd name="T39" fmla="*/ 74 h 94"/>
                <a:gd name="T40" fmla="*/ 26 w 122"/>
                <a:gd name="T41" fmla="*/ 80 h 94"/>
                <a:gd name="T42" fmla="*/ 28 w 122"/>
                <a:gd name="T43" fmla="*/ 82 h 94"/>
                <a:gd name="T44" fmla="*/ 32 w 122"/>
                <a:gd name="T45" fmla="*/ 86 h 94"/>
                <a:gd name="T46" fmla="*/ 36 w 122"/>
                <a:gd name="T47" fmla="*/ 88 h 94"/>
                <a:gd name="T48" fmla="*/ 40 w 122"/>
                <a:gd name="T49" fmla="*/ 88 h 94"/>
                <a:gd name="T50" fmla="*/ 50 w 122"/>
                <a:gd name="T51" fmla="*/ 88 h 94"/>
                <a:gd name="T52" fmla="*/ 64 w 122"/>
                <a:gd name="T53" fmla="*/ 88 h 94"/>
                <a:gd name="T54" fmla="*/ 80 w 122"/>
                <a:gd name="T55" fmla="*/ 94 h 94"/>
                <a:gd name="T56" fmla="*/ 122 w 122"/>
                <a:gd name="T57" fmla="*/ 42 h 94"/>
                <a:gd name="T58" fmla="*/ 114 w 122"/>
                <a:gd name="T59" fmla="*/ 24 h 94"/>
                <a:gd name="T60" fmla="*/ 92 w 122"/>
                <a:gd name="T61" fmla="*/ 20 h 94"/>
                <a:gd name="T62" fmla="*/ 56 w 122"/>
                <a:gd name="T63" fmla="*/ 0 h 94"/>
                <a:gd name="T64" fmla="*/ 54 w 122"/>
                <a:gd name="T65" fmla="*/ 12 h 94"/>
                <a:gd name="T66" fmla="*/ 40 w 122"/>
                <a:gd name="T67" fmla="*/ 10 h 94"/>
                <a:gd name="T68" fmla="*/ 22 w 122"/>
                <a:gd name="T6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22" h="94">
                  <a:moveTo>
                    <a:pt x="22" y="0"/>
                  </a:moveTo>
                  <a:lnTo>
                    <a:pt x="14" y="20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6"/>
                  </a:lnTo>
                  <a:lnTo>
                    <a:pt x="10" y="50"/>
                  </a:lnTo>
                  <a:lnTo>
                    <a:pt x="12" y="52"/>
                  </a:lnTo>
                  <a:lnTo>
                    <a:pt x="14" y="54"/>
                  </a:lnTo>
                  <a:lnTo>
                    <a:pt x="18" y="54"/>
                  </a:lnTo>
                  <a:lnTo>
                    <a:pt x="22" y="56"/>
                  </a:lnTo>
                  <a:lnTo>
                    <a:pt x="26" y="56"/>
                  </a:lnTo>
                  <a:lnTo>
                    <a:pt x="28" y="56"/>
                  </a:lnTo>
                  <a:lnTo>
                    <a:pt x="30" y="58"/>
                  </a:lnTo>
                  <a:lnTo>
                    <a:pt x="32" y="60"/>
                  </a:lnTo>
                  <a:lnTo>
                    <a:pt x="30" y="62"/>
                  </a:lnTo>
                  <a:lnTo>
                    <a:pt x="28" y="66"/>
                  </a:lnTo>
                  <a:lnTo>
                    <a:pt x="24" y="70"/>
                  </a:lnTo>
                  <a:lnTo>
                    <a:pt x="24" y="74"/>
                  </a:lnTo>
                  <a:lnTo>
                    <a:pt x="26" y="80"/>
                  </a:lnTo>
                  <a:lnTo>
                    <a:pt x="28" y="82"/>
                  </a:lnTo>
                  <a:lnTo>
                    <a:pt x="32" y="86"/>
                  </a:lnTo>
                  <a:lnTo>
                    <a:pt x="36" y="88"/>
                  </a:lnTo>
                  <a:lnTo>
                    <a:pt x="40" y="88"/>
                  </a:lnTo>
                  <a:lnTo>
                    <a:pt x="50" y="88"/>
                  </a:lnTo>
                  <a:lnTo>
                    <a:pt x="64" y="88"/>
                  </a:lnTo>
                  <a:lnTo>
                    <a:pt x="80" y="94"/>
                  </a:lnTo>
                  <a:lnTo>
                    <a:pt x="122" y="42"/>
                  </a:lnTo>
                  <a:lnTo>
                    <a:pt x="114" y="24"/>
                  </a:lnTo>
                  <a:lnTo>
                    <a:pt x="92" y="20"/>
                  </a:lnTo>
                  <a:lnTo>
                    <a:pt x="56" y="0"/>
                  </a:lnTo>
                  <a:lnTo>
                    <a:pt x="54" y="12"/>
                  </a:lnTo>
                  <a:lnTo>
                    <a:pt x="40" y="10"/>
                  </a:lnTo>
                  <a:lnTo>
                    <a:pt x="22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" name="Freeform 379"/>
            <p:cNvSpPr>
              <a:spLocks/>
            </p:cNvSpPr>
            <p:nvPr/>
          </p:nvSpPr>
          <p:spPr bwMode="gray">
            <a:xfrm>
              <a:off x="1372063" y="1934455"/>
              <a:ext cx="85164" cy="85107"/>
            </a:xfrm>
            <a:custGeom>
              <a:avLst/>
              <a:gdLst>
                <a:gd name="T0" fmla="*/ 28 w 46"/>
                <a:gd name="T1" fmla="*/ 8 h 46"/>
                <a:gd name="T2" fmla="*/ 28 w 46"/>
                <a:gd name="T3" fmla="*/ 6 h 46"/>
                <a:gd name="T4" fmla="*/ 26 w 46"/>
                <a:gd name="T5" fmla="*/ 4 h 46"/>
                <a:gd name="T6" fmla="*/ 22 w 46"/>
                <a:gd name="T7" fmla="*/ 2 h 46"/>
                <a:gd name="T8" fmla="*/ 20 w 46"/>
                <a:gd name="T9" fmla="*/ 0 h 46"/>
                <a:gd name="T10" fmla="*/ 16 w 46"/>
                <a:gd name="T11" fmla="*/ 0 h 46"/>
                <a:gd name="T12" fmla="*/ 12 w 46"/>
                <a:gd name="T13" fmla="*/ 0 h 46"/>
                <a:gd name="T14" fmla="*/ 10 w 46"/>
                <a:gd name="T15" fmla="*/ 0 h 46"/>
                <a:gd name="T16" fmla="*/ 8 w 46"/>
                <a:gd name="T17" fmla="*/ 4 h 46"/>
                <a:gd name="T18" fmla="*/ 4 w 46"/>
                <a:gd name="T19" fmla="*/ 8 h 46"/>
                <a:gd name="T20" fmla="*/ 2 w 46"/>
                <a:gd name="T21" fmla="*/ 12 h 46"/>
                <a:gd name="T22" fmla="*/ 2 w 46"/>
                <a:gd name="T23" fmla="*/ 16 h 46"/>
                <a:gd name="T24" fmla="*/ 0 w 46"/>
                <a:gd name="T25" fmla="*/ 20 h 46"/>
                <a:gd name="T26" fmla="*/ 2 w 46"/>
                <a:gd name="T27" fmla="*/ 24 h 46"/>
                <a:gd name="T28" fmla="*/ 4 w 46"/>
                <a:gd name="T29" fmla="*/ 26 h 46"/>
                <a:gd name="T30" fmla="*/ 8 w 46"/>
                <a:gd name="T31" fmla="*/ 30 h 46"/>
                <a:gd name="T32" fmla="*/ 12 w 46"/>
                <a:gd name="T33" fmla="*/ 34 h 46"/>
                <a:gd name="T34" fmla="*/ 16 w 46"/>
                <a:gd name="T35" fmla="*/ 36 h 46"/>
                <a:gd name="T36" fmla="*/ 20 w 46"/>
                <a:gd name="T37" fmla="*/ 40 h 46"/>
                <a:gd name="T38" fmla="*/ 24 w 46"/>
                <a:gd name="T39" fmla="*/ 42 h 46"/>
                <a:gd name="T40" fmla="*/ 28 w 46"/>
                <a:gd name="T41" fmla="*/ 44 h 46"/>
                <a:gd name="T42" fmla="*/ 28 w 46"/>
                <a:gd name="T43" fmla="*/ 46 h 46"/>
                <a:gd name="T44" fmla="*/ 28 w 46"/>
                <a:gd name="T45" fmla="*/ 44 h 46"/>
                <a:gd name="T46" fmla="*/ 32 w 46"/>
                <a:gd name="T47" fmla="*/ 44 h 46"/>
                <a:gd name="T48" fmla="*/ 36 w 46"/>
                <a:gd name="T49" fmla="*/ 40 h 46"/>
                <a:gd name="T50" fmla="*/ 40 w 46"/>
                <a:gd name="T51" fmla="*/ 38 h 46"/>
                <a:gd name="T52" fmla="*/ 42 w 46"/>
                <a:gd name="T53" fmla="*/ 34 h 46"/>
                <a:gd name="T54" fmla="*/ 46 w 46"/>
                <a:gd name="T55" fmla="*/ 32 h 46"/>
                <a:gd name="T56" fmla="*/ 46 w 46"/>
                <a:gd name="T57" fmla="*/ 28 h 46"/>
                <a:gd name="T58" fmla="*/ 46 w 46"/>
                <a:gd name="T59" fmla="*/ 24 h 46"/>
                <a:gd name="T60" fmla="*/ 42 w 46"/>
                <a:gd name="T61" fmla="*/ 20 h 46"/>
                <a:gd name="T62" fmla="*/ 38 w 46"/>
                <a:gd name="T63" fmla="*/ 16 h 46"/>
                <a:gd name="T64" fmla="*/ 34 w 46"/>
                <a:gd name="T65" fmla="*/ 12 h 46"/>
                <a:gd name="T66" fmla="*/ 32 w 46"/>
                <a:gd name="T67" fmla="*/ 10 h 46"/>
                <a:gd name="T68" fmla="*/ 28 w 46"/>
                <a:gd name="T69" fmla="*/ 8 h 46"/>
                <a:gd name="T70" fmla="*/ 28 w 46"/>
                <a:gd name="T71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" h="46">
                  <a:moveTo>
                    <a:pt x="28" y="8"/>
                  </a:moveTo>
                  <a:lnTo>
                    <a:pt x="28" y="6"/>
                  </a:lnTo>
                  <a:lnTo>
                    <a:pt x="26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8" y="4"/>
                  </a:lnTo>
                  <a:lnTo>
                    <a:pt x="4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8" y="30"/>
                  </a:lnTo>
                  <a:lnTo>
                    <a:pt x="12" y="34"/>
                  </a:lnTo>
                  <a:lnTo>
                    <a:pt x="16" y="36"/>
                  </a:lnTo>
                  <a:lnTo>
                    <a:pt x="20" y="40"/>
                  </a:lnTo>
                  <a:lnTo>
                    <a:pt x="24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8" y="44"/>
                  </a:lnTo>
                  <a:lnTo>
                    <a:pt x="32" y="44"/>
                  </a:lnTo>
                  <a:lnTo>
                    <a:pt x="36" y="40"/>
                  </a:lnTo>
                  <a:lnTo>
                    <a:pt x="40" y="38"/>
                  </a:lnTo>
                  <a:lnTo>
                    <a:pt x="42" y="34"/>
                  </a:lnTo>
                  <a:lnTo>
                    <a:pt x="46" y="32"/>
                  </a:lnTo>
                  <a:lnTo>
                    <a:pt x="46" y="28"/>
                  </a:lnTo>
                  <a:lnTo>
                    <a:pt x="46" y="24"/>
                  </a:lnTo>
                  <a:lnTo>
                    <a:pt x="42" y="20"/>
                  </a:lnTo>
                  <a:lnTo>
                    <a:pt x="38" y="16"/>
                  </a:lnTo>
                  <a:lnTo>
                    <a:pt x="34" y="12"/>
                  </a:lnTo>
                  <a:lnTo>
                    <a:pt x="32" y="10"/>
                  </a:lnTo>
                  <a:lnTo>
                    <a:pt x="28" y="8"/>
                  </a:lnTo>
                  <a:lnTo>
                    <a:pt x="28" y="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" name="Freeform 380"/>
            <p:cNvSpPr>
              <a:spLocks/>
            </p:cNvSpPr>
            <p:nvPr/>
          </p:nvSpPr>
          <p:spPr bwMode="gray">
            <a:xfrm>
              <a:off x="4101021" y="3155554"/>
              <a:ext cx="59245" cy="303425"/>
            </a:xfrm>
            <a:custGeom>
              <a:avLst/>
              <a:gdLst>
                <a:gd name="T0" fmla="*/ 26 w 32"/>
                <a:gd name="T1" fmla="*/ 8 h 164"/>
                <a:gd name="T2" fmla="*/ 26 w 32"/>
                <a:gd name="T3" fmla="*/ 6 h 164"/>
                <a:gd name="T4" fmla="*/ 24 w 32"/>
                <a:gd name="T5" fmla="*/ 6 h 164"/>
                <a:gd name="T6" fmla="*/ 22 w 32"/>
                <a:gd name="T7" fmla="*/ 2 h 164"/>
                <a:gd name="T8" fmla="*/ 20 w 32"/>
                <a:gd name="T9" fmla="*/ 2 h 164"/>
                <a:gd name="T10" fmla="*/ 18 w 32"/>
                <a:gd name="T11" fmla="*/ 0 h 164"/>
                <a:gd name="T12" fmla="*/ 16 w 32"/>
                <a:gd name="T13" fmla="*/ 2 h 164"/>
                <a:gd name="T14" fmla="*/ 14 w 32"/>
                <a:gd name="T15" fmla="*/ 6 h 164"/>
                <a:gd name="T16" fmla="*/ 12 w 32"/>
                <a:gd name="T17" fmla="*/ 10 h 164"/>
                <a:gd name="T18" fmla="*/ 10 w 32"/>
                <a:gd name="T19" fmla="*/ 14 h 164"/>
                <a:gd name="T20" fmla="*/ 8 w 32"/>
                <a:gd name="T21" fmla="*/ 18 h 164"/>
                <a:gd name="T22" fmla="*/ 8 w 32"/>
                <a:gd name="T23" fmla="*/ 22 h 164"/>
                <a:gd name="T24" fmla="*/ 8 w 32"/>
                <a:gd name="T25" fmla="*/ 22 h 164"/>
                <a:gd name="T26" fmla="*/ 2 w 32"/>
                <a:gd name="T27" fmla="*/ 42 h 164"/>
                <a:gd name="T28" fmla="*/ 2 w 32"/>
                <a:gd name="T29" fmla="*/ 44 h 164"/>
                <a:gd name="T30" fmla="*/ 2 w 32"/>
                <a:gd name="T31" fmla="*/ 46 h 164"/>
                <a:gd name="T32" fmla="*/ 4 w 32"/>
                <a:gd name="T33" fmla="*/ 52 h 164"/>
                <a:gd name="T34" fmla="*/ 4 w 32"/>
                <a:gd name="T35" fmla="*/ 56 h 164"/>
                <a:gd name="T36" fmla="*/ 6 w 32"/>
                <a:gd name="T37" fmla="*/ 60 h 164"/>
                <a:gd name="T38" fmla="*/ 6 w 32"/>
                <a:gd name="T39" fmla="*/ 66 h 164"/>
                <a:gd name="T40" fmla="*/ 8 w 32"/>
                <a:gd name="T41" fmla="*/ 82 h 164"/>
                <a:gd name="T42" fmla="*/ 6 w 32"/>
                <a:gd name="T43" fmla="*/ 100 h 164"/>
                <a:gd name="T44" fmla="*/ 6 w 32"/>
                <a:gd name="T45" fmla="*/ 118 h 164"/>
                <a:gd name="T46" fmla="*/ 6 w 32"/>
                <a:gd name="T47" fmla="*/ 132 h 164"/>
                <a:gd name="T48" fmla="*/ 6 w 32"/>
                <a:gd name="T49" fmla="*/ 140 h 164"/>
                <a:gd name="T50" fmla="*/ 6 w 32"/>
                <a:gd name="T51" fmla="*/ 142 h 164"/>
                <a:gd name="T52" fmla="*/ 4 w 32"/>
                <a:gd name="T53" fmla="*/ 146 h 164"/>
                <a:gd name="T54" fmla="*/ 2 w 32"/>
                <a:gd name="T55" fmla="*/ 150 h 164"/>
                <a:gd name="T56" fmla="*/ 0 w 32"/>
                <a:gd name="T57" fmla="*/ 156 h 164"/>
                <a:gd name="T58" fmla="*/ 0 w 32"/>
                <a:gd name="T59" fmla="*/ 158 h 164"/>
                <a:gd name="T60" fmla="*/ 0 w 32"/>
                <a:gd name="T61" fmla="*/ 160 h 164"/>
                <a:gd name="T62" fmla="*/ 8 w 32"/>
                <a:gd name="T63" fmla="*/ 164 h 164"/>
                <a:gd name="T64" fmla="*/ 12 w 32"/>
                <a:gd name="T65" fmla="*/ 152 h 164"/>
                <a:gd name="T66" fmla="*/ 22 w 32"/>
                <a:gd name="T67" fmla="*/ 162 h 164"/>
                <a:gd name="T68" fmla="*/ 22 w 32"/>
                <a:gd name="T69" fmla="*/ 160 h 164"/>
                <a:gd name="T70" fmla="*/ 22 w 32"/>
                <a:gd name="T71" fmla="*/ 158 h 164"/>
                <a:gd name="T72" fmla="*/ 22 w 32"/>
                <a:gd name="T73" fmla="*/ 152 h 164"/>
                <a:gd name="T74" fmla="*/ 22 w 32"/>
                <a:gd name="T75" fmla="*/ 146 h 164"/>
                <a:gd name="T76" fmla="*/ 20 w 32"/>
                <a:gd name="T77" fmla="*/ 140 h 164"/>
                <a:gd name="T78" fmla="*/ 16 w 32"/>
                <a:gd name="T79" fmla="*/ 130 h 164"/>
                <a:gd name="T80" fmla="*/ 16 w 32"/>
                <a:gd name="T81" fmla="*/ 118 h 164"/>
                <a:gd name="T82" fmla="*/ 24 w 32"/>
                <a:gd name="T83" fmla="*/ 106 h 164"/>
                <a:gd name="T84" fmla="*/ 28 w 32"/>
                <a:gd name="T85" fmla="*/ 102 h 164"/>
                <a:gd name="T86" fmla="*/ 32 w 32"/>
                <a:gd name="T87" fmla="*/ 96 h 164"/>
                <a:gd name="T88" fmla="*/ 32 w 32"/>
                <a:gd name="T89" fmla="*/ 92 h 164"/>
                <a:gd name="T90" fmla="*/ 32 w 32"/>
                <a:gd name="T91" fmla="*/ 88 h 164"/>
                <a:gd name="T92" fmla="*/ 30 w 32"/>
                <a:gd name="T93" fmla="*/ 84 h 164"/>
                <a:gd name="T94" fmla="*/ 30 w 32"/>
                <a:gd name="T95" fmla="*/ 80 h 164"/>
                <a:gd name="T96" fmla="*/ 30 w 32"/>
                <a:gd name="T97" fmla="*/ 74 h 164"/>
                <a:gd name="T98" fmla="*/ 28 w 32"/>
                <a:gd name="T99" fmla="*/ 62 h 164"/>
                <a:gd name="T100" fmla="*/ 26 w 32"/>
                <a:gd name="T101" fmla="*/ 50 h 164"/>
                <a:gd name="T102" fmla="*/ 24 w 32"/>
                <a:gd name="T103" fmla="*/ 40 h 164"/>
                <a:gd name="T104" fmla="*/ 24 w 32"/>
                <a:gd name="T105" fmla="*/ 36 h 164"/>
                <a:gd name="T106" fmla="*/ 24 w 32"/>
                <a:gd name="T107" fmla="*/ 36 h 164"/>
                <a:gd name="T108" fmla="*/ 22 w 32"/>
                <a:gd name="T109" fmla="*/ 32 h 164"/>
                <a:gd name="T110" fmla="*/ 22 w 32"/>
                <a:gd name="T111" fmla="*/ 28 h 164"/>
                <a:gd name="T112" fmla="*/ 22 w 32"/>
                <a:gd name="T113" fmla="*/ 22 h 164"/>
                <a:gd name="T114" fmla="*/ 22 w 32"/>
                <a:gd name="T115" fmla="*/ 16 h 164"/>
                <a:gd name="T116" fmla="*/ 24 w 32"/>
                <a:gd name="T117" fmla="*/ 12 h 164"/>
                <a:gd name="T118" fmla="*/ 26 w 32"/>
                <a:gd name="T119" fmla="*/ 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2" h="164">
                  <a:moveTo>
                    <a:pt x="26" y="8"/>
                  </a:moveTo>
                  <a:lnTo>
                    <a:pt x="26" y="6"/>
                  </a:lnTo>
                  <a:lnTo>
                    <a:pt x="24" y="6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0" y="14"/>
                  </a:lnTo>
                  <a:lnTo>
                    <a:pt x="8" y="18"/>
                  </a:lnTo>
                  <a:lnTo>
                    <a:pt x="8" y="22"/>
                  </a:lnTo>
                  <a:lnTo>
                    <a:pt x="8" y="22"/>
                  </a:lnTo>
                  <a:lnTo>
                    <a:pt x="2" y="42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4" y="52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8" y="82"/>
                  </a:lnTo>
                  <a:lnTo>
                    <a:pt x="6" y="100"/>
                  </a:lnTo>
                  <a:lnTo>
                    <a:pt x="6" y="118"/>
                  </a:lnTo>
                  <a:lnTo>
                    <a:pt x="6" y="132"/>
                  </a:lnTo>
                  <a:lnTo>
                    <a:pt x="6" y="140"/>
                  </a:lnTo>
                  <a:lnTo>
                    <a:pt x="6" y="142"/>
                  </a:lnTo>
                  <a:lnTo>
                    <a:pt x="4" y="146"/>
                  </a:lnTo>
                  <a:lnTo>
                    <a:pt x="2" y="150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0"/>
                  </a:lnTo>
                  <a:lnTo>
                    <a:pt x="8" y="164"/>
                  </a:lnTo>
                  <a:lnTo>
                    <a:pt x="12" y="152"/>
                  </a:lnTo>
                  <a:lnTo>
                    <a:pt x="22" y="162"/>
                  </a:lnTo>
                  <a:lnTo>
                    <a:pt x="22" y="160"/>
                  </a:lnTo>
                  <a:lnTo>
                    <a:pt x="22" y="158"/>
                  </a:lnTo>
                  <a:lnTo>
                    <a:pt x="22" y="152"/>
                  </a:lnTo>
                  <a:lnTo>
                    <a:pt x="22" y="146"/>
                  </a:lnTo>
                  <a:lnTo>
                    <a:pt x="20" y="140"/>
                  </a:lnTo>
                  <a:lnTo>
                    <a:pt x="16" y="130"/>
                  </a:lnTo>
                  <a:lnTo>
                    <a:pt x="16" y="118"/>
                  </a:lnTo>
                  <a:lnTo>
                    <a:pt x="24" y="106"/>
                  </a:lnTo>
                  <a:lnTo>
                    <a:pt x="28" y="102"/>
                  </a:lnTo>
                  <a:lnTo>
                    <a:pt x="32" y="96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0" y="84"/>
                  </a:lnTo>
                  <a:lnTo>
                    <a:pt x="30" y="80"/>
                  </a:lnTo>
                  <a:lnTo>
                    <a:pt x="30" y="74"/>
                  </a:lnTo>
                  <a:lnTo>
                    <a:pt x="28" y="62"/>
                  </a:lnTo>
                  <a:lnTo>
                    <a:pt x="26" y="50"/>
                  </a:lnTo>
                  <a:lnTo>
                    <a:pt x="24" y="40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2" y="32"/>
                  </a:lnTo>
                  <a:lnTo>
                    <a:pt x="22" y="28"/>
                  </a:lnTo>
                  <a:lnTo>
                    <a:pt x="22" y="22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6" y="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" name="Freeform 381"/>
            <p:cNvSpPr>
              <a:spLocks/>
            </p:cNvSpPr>
            <p:nvPr/>
          </p:nvSpPr>
          <p:spPr bwMode="gray">
            <a:xfrm>
              <a:off x="1286899" y="1664333"/>
              <a:ext cx="3947177" cy="2146174"/>
            </a:xfrm>
            <a:custGeom>
              <a:avLst/>
              <a:gdLst>
                <a:gd name="T0" fmla="*/ 1494 w 2132"/>
                <a:gd name="T1" fmla="*/ 916 h 1160"/>
                <a:gd name="T2" fmla="*/ 1558 w 2132"/>
                <a:gd name="T3" fmla="*/ 688 h 1160"/>
                <a:gd name="T4" fmla="*/ 1762 w 2132"/>
                <a:gd name="T5" fmla="*/ 626 h 1160"/>
                <a:gd name="T6" fmla="*/ 1698 w 2132"/>
                <a:gd name="T7" fmla="*/ 776 h 1160"/>
                <a:gd name="T8" fmla="*/ 1790 w 2132"/>
                <a:gd name="T9" fmla="*/ 726 h 1160"/>
                <a:gd name="T10" fmla="*/ 1876 w 2132"/>
                <a:gd name="T11" fmla="*/ 654 h 1160"/>
                <a:gd name="T12" fmla="*/ 1998 w 2132"/>
                <a:gd name="T13" fmla="*/ 586 h 1160"/>
                <a:gd name="T14" fmla="*/ 2084 w 2132"/>
                <a:gd name="T15" fmla="*/ 548 h 1160"/>
                <a:gd name="T16" fmla="*/ 2074 w 2132"/>
                <a:gd name="T17" fmla="*/ 480 h 1160"/>
                <a:gd name="T18" fmla="*/ 1880 w 2132"/>
                <a:gd name="T19" fmla="*/ 370 h 1160"/>
                <a:gd name="T20" fmla="*/ 1640 w 2132"/>
                <a:gd name="T21" fmla="*/ 308 h 1160"/>
                <a:gd name="T22" fmla="*/ 1578 w 2132"/>
                <a:gd name="T23" fmla="*/ 268 h 1160"/>
                <a:gd name="T24" fmla="*/ 1412 w 2132"/>
                <a:gd name="T25" fmla="*/ 308 h 1160"/>
                <a:gd name="T26" fmla="*/ 1338 w 2132"/>
                <a:gd name="T27" fmla="*/ 230 h 1160"/>
                <a:gd name="T28" fmla="*/ 1160 w 2132"/>
                <a:gd name="T29" fmla="*/ 170 h 1160"/>
                <a:gd name="T30" fmla="*/ 1134 w 2132"/>
                <a:gd name="T31" fmla="*/ 160 h 1160"/>
                <a:gd name="T32" fmla="*/ 1086 w 2132"/>
                <a:gd name="T33" fmla="*/ 8 h 1160"/>
                <a:gd name="T34" fmla="*/ 1020 w 2132"/>
                <a:gd name="T35" fmla="*/ 108 h 1160"/>
                <a:gd name="T36" fmla="*/ 906 w 2132"/>
                <a:gd name="T37" fmla="*/ 98 h 1160"/>
                <a:gd name="T38" fmla="*/ 764 w 2132"/>
                <a:gd name="T39" fmla="*/ 244 h 1160"/>
                <a:gd name="T40" fmla="*/ 812 w 2132"/>
                <a:gd name="T41" fmla="*/ 382 h 1160"/>
                <a:gd name="T42" fmla="*/ 778 w 2132"/>
                <a:gd name="T43" fmla="*/ 298 h 1160"/>
                <a:gd name="T44" fmla="*/ 706 w 2132"/>
                <a:gd name="T45" fmla="*/ 244 h 1160"/>
                <a:gd name="T46" fmla="*/ 670 w 2132"/>
                <a:gd name="T47" fmla="*/ 318 h 1160"/>
                <a:gd name="T48" fmla="*/ 726 w 2132"/>
                <a:gd name="T49" fmla="*/ 416 h 1160"/>
                <a:gd name="T50" fmla="*/ 756 w 2132"/>
                <a:gd name="T51" fmla="*/ 470 h 1160"/>
                <a:gd name="T52" fmla="*/ 712 w 2132"/>
                <a:gd name="T53" fmla="*/ 492 h 1160"/>
                <a:gd name="T54" fmla="*/ 676 w 2132"/>
                <a:gd name="T55" fmla="*/ 424 h 1160"/>
                <a:gd name="T56" fmla="*/ 648 w 2132"/>
                <a:gd name="T57" fmla="*/ 466 h 1160"/>
                <a:gd name="T58" fmla="*/ 656 w 2132"/>
                <a:gd name="T59" fmla="*/ 368 h 1160"/>
                <a:gd name="T60" fmla="*/ 610 w 2132"/>
                <a:gd name="T61" fmla="*/ 280 h 1160"/>
                <a:gd name="T62" fmla="*/ 552 w 2132"/>
                <a:gd name="T63" fmla="*/ 374 h 1160"/>
                <a:gd name="T64" fmla="*/ 390 w 2132"/>
                <a:gd name="T65" fmla="*/ 422 h 1160"/>
                <a:gd name="T66" fmla="*/ 328 w 2132"/>
                <a:gd name="T67" fmla="*/ 410 h 1160"/>
                <a:gd name="T68" fmla="*/ 302 w 2132"/>
                <a:gd name="T69" fmla="*/ 490 h 1160"/>
                <a:gd name="T70" fmla="*/ 208 w 2132"/>
                <a:gd name="T71" fmla="*/ 560 h 1160"/>
                <a:gd name="T72" fmla="*/ 258 w 2132"/>
                <a:gd name="T73" fmla="*/ 480 h 1160"/>
                <a:gd name="T74" fmla="*/ 162 w 2132"/>
                <a:gd name="T75" fmla="*/ 368 h 1160"/>
                <a:gd name="T76" fmla="*/ 134 w 2132"/>
                <a:gd name="T77" fmla="*/ 606 h 1160"/>
                <a:gd name="T78" fmla="*/ 54 w 2132"/>
                <a:gd name="T79" fmla="*/ 674 h 1160"/>
                <a:gd name="T80" fmla="*/ 28 w 2132"/>
                <a:gd name="T81" fmla="*/ 730 h 1160"/>
                <a:gd name="T82" fmla="*/ 42 w 2132"/>
                <a:gd name="T83" fmla="*/ 810 h 1160"/>
                <a:gd name="T84" fmla="*/ 38 w 2132"/>
                <a:gd name="T85" fmla="*/ 892 h 1160"/>
                <a:gd name="T86" fmla="*/ 60 w 2132"/>
                <a:gd name="T87" fmla="*/ 918 h 1160"/>
                <a:gd name="T88" fmla="*/ 114 w 2132"/>
                <a:gd name="T89" fmla="*/ 970 h 1160"/>
                <a:gd name="T90" fmla="*/ 174 w 2132"/>
                <a:gd name="T91" fmla="*/ 998 h 1160"/>
                <a:gd name="T92" fmla="*/ 212 w 2132"/>
                <a:gd name="T93" fmla="*/ 974 h 1160"/>
                <a:gd name="T94" fmla="*/ 236 w 2132"/>
                <a:gd name="T95" fmla="*/ 1020 h 1160"/>
                <a:gd name="T96" fmla="*/ 316 w 2132"/>
                <a:gd name="T97" fmla="*/ 1092 h 1160"/>
                <a:gd name="T98" fmla="*/ 348 w 2132"/>
                <a:gd name="T99" fmla="*/ 1034 h 1160"/>
                <a:gd name="T100" fmla="*/ 390 w 2132"/>
                <a:gd name="T101" fmla="*/ 992 h 1160"/>
                <a:gd name="T102" fmla="*/ 410 w 2132"/>
                <a:gd name="T103" fmla="*/ 1058 h 1160"/>
                <a:gd name="T104" fmla="*/ 452 w 2132"/>
                <a:gd name="T105" fmla="*/ 1122 h 1160"/>
                <a:gd name="T106" fmla="*/ 560 w 2132"/>
                <a:gd name="T107" fmla="*/ 1128 h 1160"/>
                <a:gd name="T108" fmla="*/ 660 w 2132"/>
                <a:gd name="T109" fmla="*/ 1104 h 1160"/>
                <a:gd name="T110" fmla="*/ 732 w 2132"/>
                <a:gd name="T111" fmla="*/ 1050 h 1160"/>
                <a:gd name="T112" fmla="*/ 752 w 2132"/>
                <a:gd name="T113" fmla="*/ 994 h 1160"/>
                <a:gd name="T114" fmla="*/ 834 w 2132"/>
                <a:gd name="T115" fmla="*/ 912 h 1160"/>
                <a:gd name="T116" fmla="*/ 964 w 2132"/>
                <a:gd name="T117" fmla="*/ 912 h 1160"/>
                <a:gd name="T118" fmla="*/ 1168 w 2132"/>
                <a:gd name="T119" fmla="*/ 880 h 1160"/>
                <a:gd name="T120" fmla="*/ 1354 w 2132"/>
                <a:gd name="T121" fmla="*/ 904 h 1160"/>
                <a:gd name="T122" fmla="*/ 1432 w 2132"/>
                <a:gd name="T123" fmla="*/ 908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132" h="1160">
                  <a:moveTo>
                    <a:pt x="1396" y="998"/>
                  </a:moveTo>
                  <a:lnTo>
                    <a:pt x="1398" y="994"/>
                  </a:lnTo>
                  <a:lnTo>
                    <a:pt x="1398" y="994"/>
                  </a:lnTo>
                  <a:lnTo>
                    <a:pt x="1398" y="994"/>
                  </a:lnTo>
                  <a:lnTo>
                    <a:pt x="1398" y="996"/>
                  </a:lnTo>
                  <a:lnTo>
                    <a:pt x="1396" y="1000"/>
                  </a:lnTo>
                  <a:lnTo>
                    <a:pt x="1396" y="1002"/>
                  </a:lnTo>
                  <a:lnTo>
                    <a:pt x="1394" y="1006"/>
                  </a:lnTo>
                  <a:lnTo>
                    <a:pt x="1394" y="1010"/>
                  </a:lnTo>
                  <a:lnTo>
                    <a:pt x="1394" y="1012"/>
                  </a:lnTo>
                  <a:lnTo>
                    <a:pt x="1392" y="1012"/>
                  </a:lnTo>
                  <a:lnTo>
                    <a:pt x="1394" y="1018"/>
                  </a:lnTo>
                  <a:lnTo>
                    <a:pt x="1398" y="1024"/>
                  </a:lnTo>
                  <a:lnTo>
                    <a:pt x="1402" y="1028"/>
                  </a:lnTo>
                  <a:lnTo>
                    <a:pt x="1406" y="1030"/>
                  </a:lnTo>
                  <a:lnTo>
                    <a:pt x="1410" y="1032"/>
                  </a:lnTo>
                  <a:lnTo>
                    <a:pt x="1412" y="1034"/>
                  </a:lnTo>
                  <a:lnTo>
                    <a:pt x="1414" y="1034"/>
                  </a:lnTo>
                  <a:lnTo>
                    <a:pt x="1424" y="1026"/>
                  </a:lnTo>
                  <a:lnTo>
                    <a:pt x="1436" y="1010"/>
                  </a:lnTo>
                  <a:lnTo>
                    <a:pt x="1450" y="992"/>
                  </a:lnTo>
                  <a:lnTo>
                    <a:pt x="1464" y="970"/>
                  </a:lnTo>
                  <a:lnTo>
                    <a:pt x="1476" y="950"/>
                  </a:lnTo>
                  <a:lnTo>
                    <a:pt x="1486" y="932"/>
                  </a:lnTo>
                  <a:lnTo>
                    <a:pt x="1492" y="920"/>
                  </a:lnTo>
                  <a:lnTo>
                    <a:pt x="1494" y="916"/>
                  </a:lnTo>
                  <a:lnTo>
                    <a:pt x="1496" y="898"/>
                  </a:lnTo>
                  <a:lnTo>
                    <a:pt x="1502" y="884"/>
                  </a:lnTo>
                  <a:lnTo>
                    <a:pt x="1506" y="876"/>
                  </a:lnTo>
                  <a:lnTo>
                    <a:pt x="1510" y="872"/>
                  </a:lnTo>
                  <a:lnTo>
                    <a:pt x="1512" y="846"/>
                  </a:lnTo>
                  <a:lnTo>
                    <a:pt x="1514" y="842"/>
                  </a:lnTo>
                  <a:lnTo>
                    <a:pt x="1516" y="830"/>
                  </a:lnTo>
                  <a:lnTo>
                    <a:pt x="1514" y="818"/>
                  </a:lnTo>
                  <a:lnTo>
                    <a:pt x="1510" y="808"/>
                  </a:lnTo>
                  <a:lnTo>
                    <a:pt x="1500" y="804"/>
                  </a:lnTo>
                  <a:lnTo>
                    <a:pt x="1494" y="804"/>
                  </a:lnTo>
                  <a:lnTo>
                    <a:pt x="1486" y="806"/>
                  </a:lnTo>
                  <a:lnTo>
                    <a:pt x="1478" y="808"/>
                  </a:lnTo>
                  <a:lnTo>
                    <a:pt x="1472" y="808"/>
                  </a:lnTo>
                  <a:lnTo>
                    <a:pt x="1466" y="806"/>
                  </a:lnTo>
                  <a:lnTo>
                    <a:pt x="1462" y="802"/>
                  </a:lnTo>
                  <a:lnTo>
                    <a:pt x="1460" y="800"/>
                  </a:lnTo>
                  <a:lnTo>
                    <a:pt x="1458" y="798"/>
                  </a:lnTo>
                  <a:lnTo>
                    <a:pt x="1456" y="798"/>
                  </a:lnTo>
                  <a:lnTo>
                    <a:pt x="1444" y="794"/>
                  </a:lnTo>
                  <a:lnTo>
                    <a:pt x="1470" y="770"/>
                  </a:lnTo>
                  <a:lnTo>
                    <a:pt x="1472" y="762"/>
                  </a:lnTo>
                  <a:lnTo>
                    <a:pt x="1494" y="738"/>
                  </a:lnTo>
                  <a:lnTo>
                    <a:pt x="1542" y="686"/>
                  </a:lnTo>
                  <a:lnTo>
                    <a:pt x="1546" y="686"/>
                  </a:lnTo>
                  <a:lnTo>
                    <a:pt x="1558" y="688"/>
                  </a:lnTo>
                  <a:lnTo>
                    <a:pt x="1572" y="692"/>
                  </a:lnTo>
                  <a:lnTo>
                    <a:pt x="1588" y="694"/>
                  </a:lnTo>
                  <a:lnTo>
                    <a:pt x="1602" y="698"/>
                  </a:lnTo>
                  <a:lnTo>
                    <a:pt x="1608" y="698"/>
                  </a:lnTo>
                  <a:lnTo>
                    <a:pt x="1612" y="698"/>
                  </a:lnTo>
                  <a:lnTo>
                    <a:pt x="1612" y="694"/>
                  </a:lnTo>
                  <a:lnTo>
                    <a:pt x="1612" y="692"/>
                  </a:lnTo>
                  <a:lnTo>
                    <a:pt x="1612" y="688"/>
                  </a:lnTo>
                  <a:lnTo>
                    <a:pt x="1612" y="686"/>
                  </a:lnTo>
                  <a:lnTo>
                    <a:pt x="1612" y="686"/>
                  </a:lnTo>
                  <a:lnTo>
                    <a:pt x="1622" y="680"/>
                  </a:lnTo>
                  <a:lnTo>
                    <a:pt x="1634" y="682"/>
                  </a:lnTo>
                  <a:lnTo>
                    <a:pt x="1642" y="682"/>
                  </a:lnTo>
                  <a:lnTo>
                    <a:pt x="1650" y="700"/>
                  </a:lnTo>
                  <a:lnTo>
                    <a:pt x="1694" y="686"/>
                  </a:lnTo>
                  <a:lnTo>
                    <a:pt x="1694" y="676"/>
                  </a:lnTo>
                  <a:lnTo>
                    <a:pt x="1732" y="642"/>
                  </a:lnTo>
                  <a:lnTo>
                    <a:pt x="1734" y="642"/>
                  </a:lnTo>
                  <a:lnTo>
                    <a:pt x="1736" y="640"/>
                  </a:lnTo>
                  <a:lnTo>
                    <a:pt x="1738" y="636"/>
                  </a:lnTo>
                  <a:lnTo>
                    <a:pt x="1742" y="634"/>
                  </a:lnTo>
                  <a:lnTo>
                    <a:pt x="1746" y="630"/>
                  </a:lnTo>
                  <a:lnTo>
                    <a:pt x="1750" y="628"/>
                  </a:lnTo>
                  <a:lnTo>
                    <a:pt x="1756" y="626"/>
                  </a:lnTo>
                  <a:lnTo>
                    <a:pt x="1760" y="624"/>
                  </a:lnTo>
                  <a:lnTo>
                    <a:pt x="1762" y="626"/>
                  </a:lnTo>
                  <a:lnTo>
                    <a:pt x="1764" y="628"/>
                  </a:lnTo>
                  <a:lnTo>
                    <a:pt x="1764" y="632"/>
                  </a:lnTo>
                  <a:lnTo>
                    <a:pt x="1760" y="638"/>
                  </a:lnTo>
                  <a:lnTo>
                    <a:pt x="1758" y="644"/>
                  </a:lnTo>
                  <a:lnTo>
                    <a:pt x="1754" y="648"/>
                  </a:lnTo>
                  <a:lnTo>
                    <a:pt x="1754" y="652"/>
                  </a:lnTo>
                  <a:lnTo>
                    <a:pt x="1754" y="654"/>
                  </a:lnTo>
                  <a:lnTo>
                    <a:pt x="1758" y="654"/>
                  </a:lnTo>
                  <a:lnTo>
                    <a:pt x="1760" y="654"/>
                  </a:lnTo>
                  <a:lnTo>
                    <a:pt x="1764" y="654"/>
                  </a:lnTo>
                  <a:lnTo>
                    <a:pt x="1768" y="652"/>
                  </a:lnTo>
                  <a:lnTo>
                    <a:pt x="1770" y="650"/>
                  </a:lnTo>
                  <a:lnTo>
                    <a:pt x="1776" y="644"/>
                  </a:lnTo>
                  <a:lnTo>
                    <a:pt x="1784" y="634"/>
                  </a:lnTo>
                  <a:lnTo>
                    <a:pt x="1790" y="624"/>
                  </a:lnTo>
                  <a:lnTo>
                    <a:pt x="1796" y="616"/>
                  </a:lnTo>
                  <a:lnTo>
                    <a:pt x="1798" y="614"/>
                  </a:lnTo>
                  <a:lnTo>
                    <a:pt x="1792" y="626"/>
                  </a:lnTo>
                  <a:lnTo>
                    <a:pt x="1792" y="638"/>
                  </a:lnTo>
                  <a:lnTo>
                    <a:pt x="1794" y="648"/>
                  </a:lnTo>
                  <a:lnTo>
                    <a:pt x="1796" y="652"/>
                  </a:lnTo>
                  <a:lnTo>
                    <a:pt x="1762" y="676"/>
                  </a:lnTo>
                  <a:lnTo>
                    <a:pt x="1752" y="706"/>
                  </a:lnTo>
                  <a:lnTo>
                    <a:pt x="1714" y="736"/>
                  </a:lnTo>
                  <a:lnTo>
                    <a:pt x="1698" y="776"/>
                  </a:lnTo>
                  <a:lnTo>
                    <a:pt x="1698" y="776"/>
                  </a:lnTo>
                  <a:lnTo>
                    <a:pt x="1696" y="780"/>
                  </a:lnTo>
                  <a:lnTo>
                    <a:pt x="1696" y="784"/>
                  </a:lnTo>
                  <a:lnTo>
                    <a:pt x="1694" y="790"/>
                  </a:lnTo>
                  <a:lnTo>
                    <a:pt x="1696" y="798"/>
                  </a:lnTo>
                  <a:lnTo>
                    <a:pt x="1698" y="806"/>
                  </a:lnTo>
                  <a:lnTo>
                    <a:pt x="1702" y="820"/>
                  </a:lnTo>
                  <a:lnTo>
                    <a:pt x="1708" y="838"/>
                  </a:lnTo>
                  <a:lnTo>
                    <a:pt x="1712" y="854"/>
                  </a:lnTo>
                  <a:lnTo>
                    <a:pt x="1718" y="868"/>
                  </a:lnTo>
                  <a:lnTo>
                    <a:pt x="1718" y="874"/>
                  </a:lnTo>
                  <a:lnTo>
                    <a:pt x="1736" y="848"/>
                  </a:lnTo>
                  <a:lnTo>
                    <a:pt x="1766" y="802"/>
                  </a:lnTo>
                  <a:lnTo>
                    <a:pt x="1782" y="798"/>
                  </a:lnTo>
                  <a:lnTo>
                    <a:pt x="1780" y="794"/>
                  </a:lnTo>
                  <a:lnTo>
                    <a:pt x="1780" y="784"/>
                  </a:lnTo>
                  <a:lnTo>
                    <a:pt x="1782" y="772"/>
                  </a:lnTo>
                  <a:lnTo>
                    <a:pt x="1786" y="758"/>
                  </a:lnTo>
                  <a:lnTo>
                    <a:pt x="1790" y="750"/>
                  </a:lnTo>
                  <a:lnTo>
                    <a:pt x="1792" y="744"/>
                  </a:lnTo>
                  <a:lnTo>
                    <a:pt x="1792" y="740"/>
                  </a:lnTo>
                  <a:lnTo>
                    <a:pt x="1792" y="736"/>
                  </a:lnTo>
                  <a:lnTo>
                    <a:pt x="1792" y="732"/>
                  </a:lnTo>
                  <a:lnTo>
                    <a:pt x="1792" y="730"/>
                  </a:lnTo>
                  <a:lnTo>
                    <a:pt x="1790" y="730"/>
                  </a:lnTo>
                  <a:lnTo>
                    <a:pt x="1790" y="728"/>
                  </a:lnTo>
                  <a:lnTo>
                    <a:pt x="1790" y="726"/>
                  </a:lnTo>
                  <a:lnTo>
                    <a:pt x="1788" y="724"/>
                  </a:lnTo>
                  <a:lnTo>
                    <a:pt x="1786" y="720"/>
                  </a:lnTo>
                  <a:lnTo>
                    <a:pt x="1786" y="716"/>
                  </a:lnTo>
                  <a:lnTo>
                    <a:pt x="1786" y="712"/>
                  </a:lnTo>
                  <a:lnTo>
                    <a:pt x="1790" y="708"/>
                  </a:lnTo>
                  <a:lnTo>
                    <a:pt x="1792" y="704"/>
                  </a:lnTo>
                  <a:lnTo>
                    <a:pt x="1796" y="702"/>
                  </a:lnTo>
                  <a:lnTo>
                    <a:pt x="1802" y="702"/>
                  </a:lnTo>
                  <a:lnTo>
                    <a:pt x="1812" y="700"/>
                  </a:lnTo>
                  <a:lnTo>
                    <a:pt x="1816" y="698"/>
                  </a:lnTo>
                  <a:lnTo>
                    <a:pt x="1818" y="696"/>
                  </a:lnTo>
                  <a:lnTo>
                    <a:pt x="1820" y="692"/>
                  </a:lnTo>
                  <a:lnTo>
                    <a:pt x="1820" y="688"/>
                  </a:lnTo>
                  <a:lnTo>
                    <a:pt x="1820" y="684"/>
                  </a:lnTo>
                  <a:lnTo>
                    <a:pt x="1820" y="680"/>
                  </a:lnTo>
                  <a:lnTo>
                    <a:pt x="1820" y="678"/>
                  </a:lnTo>
                  <a:lnTo>
                    <a:pt x="1822" y="676"/>
                  </a:lnTo>
                  <a:lnTo>
                    <a:pt x="1824" y="676"/>
                  </a:lnTo>
                  <a:lnTo>
                    <a:pt x="1832" y="676"/>
                  </a:lnTo>
                  <a:lnTo>
                    <a:pt x="1838" y="674"/>
                  </a:lnTo>
                  <a:lnTo>
                    <a:pt x="1846" y="670"/>
                  </a:lnTo>
                  <a:lnTo>
                    <a:pt x="1858" y="660"/>
                  </a:lnTo>
                  <a:lnTo>
                    <a:pt x="1862" y="656"/>
                  </a:lnTo>
                  <a:lnTo>
                    <a:pt x="1868" y="654"/>
                  </a:lnTo>
                  <a:lnTo>
                    <a:pt x="1872" y="654"/>
                  </a:lnTo>
                  <a:lnTo>
                    <a:pt x="1876" y="654"/>
                  </a:lnTo>
                  <a:lnTo>
                    <a:pt x="1880" y="656"/>
                  </a:lnTo>
                  <a:lnTo>
                    <a:pt x="1882" y="660"/>
                  </a:lnTo>
                  <a:lnTo>
                    <a:pt x="1884" y="662"/>
                  </a:lnTo>
                  <a:lnTo>
                    <a:pt x="1884" y="664"/>
                  </a:lnTo>
                  <a:lnTo>
                    <a:pt x="1884" y="664"/>
                  </a:lnTo>
                  <a:lnTo>
                    <a:pt x="1906" y="656"/>
                  </a:lnTo>
                  <a:lnTo>
                    <a:pt x="1914" y="642"/>
                  </a:lnTo>
                  <a:lnTo>
                    <a:pt x="1926" y="630"/>
                  </a:lnTo>
                  <a:lnTo>
                    <a:pt x="1944" y="622"/>
                  </a:lnTo>
                  <a:lnTo>
                    <a:pt x="1948" y="610"/>
                  </a:lnTo>
                  <a:lnTo>
                    <a:pt x="1964" y="610"/>
                  </a:lnTo>
                  <a:lnTo>
                    <a:pt x="1966" y="610"/>
                  </a:lnTo>
                  <a:lnTo>
                    <a:pt x="1970" y="610"/>
                  </a:lnTo>
                  <a:lnTo>
                    <a:pt x="1974" y="610"/>
                  </a:lnTo>
                  <a:lnTo>
                    <a:pt x="1978" y="610"/>
                  </a:lnTo>
                  <a:lnTo>
                    <a:pt x="1982" y="612"/>
                  </a:lnTo>
                  <a:lnTo>
                    <a:pt x="1986" y="612"/>
                  </a:lnTo>
                  <a:lnTo>
                    <a:pt x="1988" y="610"/>
                  </a:lnTo>
                  <a:lnTo>
                    <a:pt x="1992" y="608"/>
                  </a:lnTo>
                  <a:lnTo>
                    <a:pt x="1996" y="604"/>
                  </a:lnTo>
                  <a:lnTo>
                    <a:pt x="2000" y="602"/>
                  </a:lnTo>
                  <a:lnTo>
                    <a:pt x="2002" y="598"/>
                  </a:lnTo>
                  <a:lnTo>
                    <a:pt x="2004" y="596"/>
                  </a:lnTo>
                  <a:lnTo>
                    <a:pt x="2006" y="596"/>
                  </a:lnTo>
                  <a:lnTo>
                    <a:pt x="2004" y="592"/>
                  </a:lnTo>
                  <a:lnTo>
                    <a:pt x="1998" y="586"/>
                  </a:lnTo>
                  <a:lnTo>
                    <a:pt x="1990" y="576"/>
                  </a:lnTo>
                  <a:lnTo>
                    <a:pt x="1984" y="568"/>
                  </a:lnTo>
                  <a:lnTo>
                    <a:pt x="1978" y="562"/>
                  </a:lnTo>
                  <a:lnTo>
                    <a:pt x="1974" y="560"/>
                  </a:lnTo>
                  <a:lnTo>
                    <a:pt x="1972" y="556"/>
                  </a:lnTo>
                  <a:lnTo>
                    <a:pt x="1972" y="552"/>
                  </a:lnTo>
                  <a:lnTo>
                    <a:pt x="1972" y="550"/>
                  </a:lnTo>
                  <a:lnTo>
                    <a:pt x="1972" y="546"/>
                  </a:lnTo>
                  <a:lnTo>
                    <a:pt x="1974" y="546"/>
                  </a:lnTo>
                  <a:lnTo>
                    <a:pt x="1978" y="546"/>
                  </a:lnTo>
                  <a:lnTo>
                    <a:pt x="1982" y="546"/>
                  </a:lnTo>
                  <a:lnTo>
                    <a:pt x="1986" y="546"/>
                  </a:lnTo>
                  <a:lnTo>
                    <a:pt x="1988" y="544"/>
                  </a:lnTo>
                  <a:lnTo>
                    <a:pt x="1992" y="542"/>
                  </a:lnTo>
                  <a:lnTo>
                    <a:pt x="1994" y="540"/>
                  </a:lnTo>
                  <a:lnTo>
                    <a:pt x="1994" y="540"/>
                  </a:lnTo>
                  <a:lnTo>
                    <a:pt x="2016" y="518"/>
                  </a:lnTo>
                  <a:lnTo>
                    <a:pt x="2014" y="502"/>
                  </a:lnTo>
                  <a:lnTo>
                    <a:pt x="2024" y="494"/>
                  </a:lnTo>
                  <a:lnTo>
                    <a:pt x="2032" y="512"/>
                  </a:lnTo>
                  <a:lnTo>
                    <a:pt x="2050" y="518"/>
                  </a:lnTo>
                  <a:lnTo>
                    <a:pt x="2054" y="520"/>
                  </a:lnTo>
                  <a:lnTo>
                    <a:pt x="2060" y="526"/>
                  </a:lnTo>
                  <a:lnTo>
                    <a:pt x="2068" y="534"/>
                  </a:lnTo>
                  <a:lnTo>
                    <a:pt x="2076" y="542"/>
                  </a:lnTo>
                  <a:lnTo>
                    <a:pt x="2084" y="548"/>
                  </a:lnTo>
                  <a:lnTo>
                    <a:pt x="2088" y="550"/>
                  </a:lnTo>
                  <a:lnTo>
                    <a:pt x="2090" y="552"/>
                  </a:lnTo>
                  <a:lnTo>
                    <a:pt x="2094" y="550"/>
                  </a:lnTo>
                  <a:lnTo>
                    <a:pt x="2094" y="550"/>
                  </a:lnTo>
                  <a:lnTo>
                    <a:pt x="2096" y="550"/>
                  </a:lnTo>
                  <a:lnTo>
                    <a:pt x="2100" y="524"/>
                  </a:lnTo>
                  <a:lnTo>
                    <a:pt x="2100" y="518"/>
                  </a:lnTo>
                  <a:lnTo>
                    <a:pt x="2102" y="518"/>
                  </a:lnTo>
                  <a:lnTo>
                    <a:pt x="2106" y="518"/>
                  </a:lnTo>
                  <a:lnTo>
                    <a:pt x="2110" y="518"/>
                  </a:lnTo>
                  <a:lnTo>
                    <a:pt x="2116" y="518"/>
                  </a:lnTo>
                  <a:lnTo>
                    <a:pt x="2122" y="516"/>
                  </a:lnTo>
                  <a:lnTo>
                    <a:pt x="2126" y="512"/>
                  </a:lnTo>
                  <a:lnTo>
                    <a:pt x="2130" y="508"/>
                  </a:lnTo>
                  <a:lnTo>
                    <a:pt x="2132" y="500"/>
                  </a:lnTo>
                  <a:lnTo>
                    <a:pt x="2124" y="494"/>
                  </a:lnTo>
                  <a:lnTo>
                    <a:pt x="2114" y="488"/>
                  </a:lnTo>
                  <a:lnTo>
                    <a:pt x="2102" y="482"/>
                  </a:lnTo>
                  <a:lnTo>
                    <a:pt x="2092" y="476"/>
                  </a:lnTo>
                  <a:lnTo>
                    <a:pt x="2088" y="472"/>
                  </a:lnTo>
                  <a:lnTo>
                    <a:pt x="2084" y="472"/>
                  </a:lnTo>
                  <a:lnTo>
                    <a:pt x="2080" y="474"/>
                  </a:lnTo>
                  <a:lnTo>
                    <a:pt x="2078" y="474"/>
                  </a:lnTo>
                  <a:lnTo>
                    <a:pt x="2076" y="478"/>
                  </a:lnTo>
                  <a:lnTo>
                    <a:pt x="2074" y="478"/>
                  </a:lnTo>
                  <a:lnTo>
                    <a:pt x="2074" y="480"/>
                  </a:lnTo>
                  <a:lnTo>
                    <a:pt x="2066" y="464"/>
                  </a:lnTo>
                  <a:lnTo>
                    <a:pt x="2054" y="446"/>
                  </a:lnTo>
                  <a:lnTo>
                    <a:pt x="2040" y="432"/>
                  </a:lnTo>
                  <a:lnTo>
                    <a:pt x="2024" y="420"/>
                  </a:lnTo>
                  <a:lnTo>
                    <a:pt x="2010" y="412"/>
                  </a:lnTo>
                  <a:lnTo>
                    <a:pt x="1998" y="408"/>
                  </a:lnTo>
                  <a:lnTo>
                    <a:pt x="1994" y="406"/>
                  </a:lnTo>
                  <a:lnTo>
                    <a:pt x="1960" y="376"/>
                  </a:lnTo>
                  <a:lnTo>
                    <a:pt x="1954" y="376"/>
                  </a:lnTo>
                  <a:lnTo>
                    <a:pt x="1942" y="376"/>
                  </a:lnTo>
                  <a:lnTo>
                    <a:pt x="1930" y="374"/>
                  </a:lnTo>
                  <a:lnTo>
                    <a:pt x="1922" y="372"/>
                  </a:lnTo>
                  <a:lnTo>
                    <a:pt x="1920" y="370"/>
                  </a:lnTo>
                  <a:lnTo>
                    <a:pt x="1916" y="366"/>
                  </a:lnTo>
                  <a:lnTo>
                    <a:pt x="1910" y="366"/>
                  </a:lnTo>
                  <a:lnTo>
                    <a:pt x="1906" y="364"/>
                  </a:lnTo>
                  <a:lnTo>
                    <a:pt x="1902" y="364"/>
                  </a:lnTo>
                  <a:lnTo>
                    <a:pt x="1902" y="364"/>
                  </a:lnTo>
                  <a:lnTo>
                    <a:pt x="1900" y="388"/>
                  </a:lnTo>
                  <a:lnTo>
                    <a:pt x="1900" y="406"/>
                  </a:lnTo>
                  <a:lnTo>
                    <a:pt x="1896" y="414"/>
                  </a:lnTo>
                  <a:lnTo>
                    <a:pt x="1884" y="416"/>
                  </a:lnTo>
                  <a:lnTo>
                    <a:pt x="1884" y="408"/>
                  </a:lnTo>
                  <a:lnTo>
                    <a:pt x="1866" y="386"/>
                  </a:lnTo>
                  <a:lnTo>
                    <a:pt x="1880" y="376"/>
                  </a:lnTo>
                  <a:lnTo>
                    <a:pt x="1880" y="370"/>
                  </a:lnTo>
                  <a:lnTo>
                    <a:pt x="1842" y="386"/>
                  </a:lnTo>
                  <a:lnTo>
                    <a:pt x="1834" y="382"/>
                  </a:lnTo>
                  <a:lnTo>
                    <a:pt x="1790" y="378"/>
                  </a:lnTo>
                  <a:lnTo>
                    <a:pt x="1774" y="398"/>
                  </a:lnTo>
                  <a:lnTo>
                    <a:pt x="1762" y="380"/>
                  </a:lnTo>
                  <a:lnTo>
                    <a:pt x="1762" y="378"/>
                  </a:lnTo>
                  <a:lnTo>
                    <a:pt x="1764" y="370"/>
                  </a:lnTo>
                  <a:lnTo>
                    <a:pt x="1762" y="358"/>
                  </a:lnTo>
                  <a:lnTo>
                    <a:pt x="1758" y="342"/>
                  </a:lnTo>
                  <a:lnTo>
                    <a:pt x="1748" y="332"/>
                  </a:lnTo>
                  <a:lnTo>
                    <a:pt x="1734" y="326"/>
                  </a:lnTo>
                  <a:lnTo>
                    <a:pt x="1722" y="326"/>
                  </a:lnTo>
                  <a:lnTo>
                    <a:pt x="1712" y="326"/>
                  </a:lnTo>
                  <a:lnTo>
                    <a:pt x="1710" y="328"/>
                  </a:lnTo>
                  <a:lnTo>
                    <a:pt x="1704" y="328"/>
                  </a:lnTo>
                  <a:lnTo>
                    <a:pt x="1690" y="330"/>
                  </a:lnTo>
                  <a:lnTo>
                    <a:pt x="1676" y="330"/>
                  </a:lnTo>
                  <a:lnTo>
                    <a:pt x="1664" y="328"/>
                  </a:lnTo>
                  <a:lnTo>
                    <a:pt x="1660" y="324"/>
                  </a:lnTo>
                  <a:lnTo>
                    <a:pt x="1654" y="322"/>
                  </a:lnTo>
                  <a:lnTo>
                    <a:pt x="1650" y="322"/>
                  </a:lnTo>
                  <a:lnTo>
                    <a:pt x="1648" y="324"/>
                  </a:lnTo>
                  <a:lnTo>
                    <a:pt x="1646" y="324"/>
                  </a:lnTo>
                  <a:lnTo>
                    <a:pt x="1646" y="314"/>
                  </a:lnTo>
                  <a:lnTo>
                    <a:pt x="1638" y="310"/>
                  </a:lnTo>
                  <a:lnTo>
                    <a:pt x="1640" y="308"/>
                  </a:lnTo>
                  <a:lnTo>
                    <a:pt x="1640" y="304"/>
                  </a:lnTo>
                  <a:lnTo>
                    <a:pt x="1638" y="298"/>
                  </a:lnTo>
                  <a:lnTo>
                    <a:pt x="1636" y="290"/>
                  </a:lnTo>
                  <a:lnTo>
                    <a:pt x="1634" y="282"/>
                  </a:lnTo>
                  <a:lnTo>
                    <a:pt x="1630" y="278"/>
                  </a:lnTo>
                  <a:lnTo>
                    <a:pt x="1626" y="276"/>
                  </a:lnTo>
                  <a:lnTo>
                    <a:pt x="1622" y="276"/>
                  </a:lnTo>
                  <a:lnTo>
                    <a:pt x="1618" y="278"/>
                  </a:lnTo>
                  <a:lnTo>
                    <a:pt x="1614" y="280"/>
                  </a:lnTo>
                  <a:lnTo>
                    <a:pt x="1610" y="282"/>
                  </a:lnTo>
                  <a:lnTo>
                    <a:pt x="1606" y="286"/>
                  </a:lnTo>
                  <a:lnTo>
                    <a:pt x="1604" y="288"/>
                  </a:lnTo>
                  <a:lnTo>
                    <a:pt x="1604" y="288"/>
                  </a:lnTo>
                  <a:lnTo>
                    <a:pt x="1602" y="288"/>
                  </a:lnTo>
                  <a:lnTo>
                    <a:pt x="1600" y="288"/>
                  </a:lnTo>
                  <a:lnTo>
                    <a:pt x="1598" y="290"/>
                  </a:lnTo>
                  <a:lnTo>
                    <a:pt x="1596" y="288"/>
                  </a:lnTo>
                  <a:lnTo>
                    <a:pt x="1594" y="288"/>
                  </a:lnTo>
                  <a:lnTo>
                    <a:pt x="1592" y="286"/>
                  </a:lnTo>
                  <a:lnTo>
                    <a:pt x="1592" y="282"/>
                  </a:lnTo>
                  <a:lnTo>
                    <a:pt x="1592" y="280"/>
                  </a:lnTo>
                  <a:lnTo>
                    <a:pt x="1592" y="276"/>
                  </a:lnTo>
                  <a:lnTo>
                    <a:pt x="1590" y="272"/>
                  </a:lnTo>
                  <a:lnTo>
                    <a:pt x="1588" y="270"/>
                  </a:lnTo>
                  <a:lnTo>
                    <a:pt x="1584" y="268"/>
                  </a:lnTo>
                  <a:lnTo>
                    <a:pt x="1578" y="268"/>
                  </a:lnTo>
                  <a:lnTo>
                    <a:pt x="1566" y="266"/>
                  </a:lnTo>
                  <a:lnTo>
                    <a:pt x="1552" y="264"/>
                  </a:lnTo>
                  <a:lnTo>
                    <a:pt x="1538" y="260"/>
                  </a:lnTo>
                  <a:lnTo>
                    <a:pt x="1528" y="256"/>
                  </a:lnTo>
                  <a:lnTo>
                    <a:pt x="1524" y="256"/>
                  </a:lnTo>
                  <a:lnTo>
                    <a:pt x="1528" y="260"/>
                  </a:lnTo>
                  <a:lnTo>
                    <a:pt x="1526" y="264"/>
                  </a:lnTo>
                  <a:lnTo>
                    <a:pt x="1524" y="268"/>
                  </a:lnTo>
                  <a:lnTo>
                    <a:pt x="1518" y="270"/>
                  </a:lnTo>
                  <a:lnTo>
                    <a:pt x="1512" y="272"/>
                  </a:lnTo>
                  <a:lnTo>
                    <a:pt x="1504" y="276"/>
                  </a:lnTo>
                  <a:lnTo>
                    <a:pt x="1502" y="286"/>
                  </a:lnTo>
                  <a:lnTo>
                    <a:pt x="1502" y="296"/>
                  </a:lnTo>
                  <a:lnTo>
                    <a:pt x="1502" y="306"/>
                  </a:lnTo>
                  <a:lnTo>
                    <a:pt x="1502" y="310"/>
                  </a:lnTo>
                  <a:lnTo>
                    <a:pt x="1494" y="312"/>
                  </a:lnTo>
                  <a:lnTo>
                    <a:pt x="1482" y="318"/>
                  </a:lnTo>
                  <a:lnTo>
                    <a:pt x="1460" y="304"/>
                  </a:lnTo>
                  <a:lnTo>
                    <a:pt x="1452" y="310"/>
                  </a:lnTo>
                  <a:lnTo>
                    <a:pt x="1438" y="310"/>
                  </a:lnTo>
                  <a:lnTo>
                    <a:pt x="1422" y="294"/>
                  </a:lnTo>
                  <a:lnTo>
                    <a:pt x="1422" y="294"/>
                  </a:lnTo>
                  <a:lnTo>
                    <a:pt x="1420" y="296"/>
                  </a:lnTo>
                  <a:lnTo>
                    <a:pt x="1418" y="300"/>
                  </a:lnTo>
                  <a:lnTo>
                    <a:pt x="1416" y="304"/>
                  </a:lnTo>
                  <a:lnTo>
                    <a:pt x="1412" y="308"/>
                  </a:lnTo>
                  <a:lnTo>
                    <a:pt x="1410" y="312"/>
                  </a:lnTo>
                  <a:lnTo>
                    <a:pt x="1410" y="316"/>
                  </a:lnTo>
                  <a:lnTo>
                    <a:pt x="1408" y="320"/>
                  </a:lnTo>
                  <a:lnTo>
                    <a:pt x="1404" y="324"/>
                  </a:lnTo>
                  <a:lnTo>
                    <a:pt x="1402" y="328"/>
                  </a:lnTo>
                  <a:lnTo>
                    <a:pt x="1398" y="330"/>
                  </a:lnTo>
                  <a:lnTo>
                    <a:pt x="1396" y="334"/>
                  </a:lnTo>
                  <a:lnTo>
                    <a:pt x="1396" y="334"/>
                  </a:lnTo>
                  <a:lnTo>
                    <a:pt x="1392" y="320"/>
                  </a:lnTo>
                  <a:lnTo>
                    <a:pt x="1384" y="304"/>
                  </a:lnTo>
                  <a:lnTo>
                    <a:pt x="1384" y="274"/>
                  </a:lnTo>
                  <a:lnTo>
                    <a:pt x="1388" y="254"/>
                  </a:lnTo>
                  <a:lnTo>
                    <a:pt x="1386" y="248"/>
                  </a:lnTo>
                  <a:lnTo>
                    <a:pt x="1384" y="246"/>
                  </a:lnTo>
                  <a:lnTo>
                    <a:pt x="1382" y="244"/>
                  </a:lnTo>
                  <a:lnTo>
                    <a:pt x="1378" y="242"/>
                  </a:lnTo>
                  <a:lnTo>
                    <a:pt x="1374" y="242"/>
                  </a:lnTo>
                  <a:lnTo>
                    <a:pt x="1372" y="244"/>
                  </a:lnTo>
                  <a:lnTo>
                    <a:pt x="1370" y="244"/>
                  </a:lnTo>
                  <a:lnTo>
                    <a:pt x="1368" y="244"/>
                  </a:lnTo>
                  <a:lnTo>
                    <a:pt x="1368" y="244"/>
                  </a:lnTo>
                  <a:lnTo>
                    <a:pt x="1366" y="240"/>
                  </a:lnTo>
                  <a:lnTo>
                    <a:pt x="1362" y="238"/>
                  </a:lnTo>
                  <a:lnTo>
                    <a:pt x="1356" y="234"/>
                  </a:lnTo>
                  <a:lnTo>
                    <a:pt x="1348" y="232"/>
                  </a:lnTo>
                  <a:lnTo>
                    <a:pt x="1338" y="230"/>
                  </a:lnTo>
                  <a:lnTo>
                    <a:pt x="1332" y="230"/>
                  </a:lnTo>
                  <a:lnTo>
                    <a:pt x="1326" y="228"/>
                  </a:lnTo>
                  <a:lnTo>
                    <a:pt x="1322" y="228"/>
                  </a:lnTo>
                  <a:lnTo>
                    <a:pt x="1320" y="230"/>
                  </a:lnTo>
                  <a:lnTo>
                    <a:pt x="1316" y="232"/>
                  </a:lnTo>
                  <a:lnTo>
                    <a:pt x="1312" y="234"/>
                  </a:lnTo>
                  <a:lnTo>
                    <a:pt x="1308" y="238"/>
                  </a:lnTo>
                  <a:lnTo>
                    <a:pt x="1296" y="242"/>
                  </a:lnTo>
                  <a:lnTo>
                    <a:pt x="1284" y="240"/>
                  </a:lnTo>
                  <a:lnTo>
                    <a:pt x="1272" y="238"/>
                  </a:lnTo>
                  <a:lnTo>
                    <a:pt x="1262" y="236"/>
                  </a:lnTo>
                  <a:lnTo>
                    <a:pt x="1258" y="234"/>
                  </a:lnTo>
                  <a:lnTo>
                    <a:pt x="1224" y="216"/>
                  </a:lnTo>
                  <a:lnTo>
                    <a:pt x="1210" y="216"/>
                  </a:lnTo>
                  <a:lnTo>
                    <a:pt x="1194" y="214"/>
                  </a:lnTo>
                  <a:lnTo>
                    <a:pt x="1182" y="208"/>
                  </a:lnTo>
                  <a:lnTo>
                    <a:pt x="1172" y="204"/>
                  </a:lnTo>
                  <a:lnTo>
                    <a:pt x="1168" y="202"/>
                  </a:lnTo>
                  <a:lnTo>
                    <a:pt x="1160" y="196"/>
                  </a:lnTo>
                  <a:lnTo>
                    <a:pt x="1156" y="190"/>
                  </a:lnTo>
                  <a:lnTo>
                    <a:pt x="1164" y="186"/>
                  </a:lnTo>
                  <a:lnTo>
                    <a:pt x="1166" y="184"/>
                  </a:lnTo>
                  <a:lnTo>
                    <a:pt x="1166" y="182"/>
                  </a:lnTo>
                  <a:lnTo>
                    <a:pt x="1166" y="178"/>
                  </a:lnTo>
                  <a:lnTo>
                    <a:pt x="1164" y="172"/>
                  </a:lnTo>
                  <a:lnTo>
                    <a:pt x="1160" y="170"/>
                  </a:lnTo>
                  <a:lnTo>
                    <a:pt x="1158" y="168"/>
                  </a:lnTo>
                  <a:lnTo>
                    <a:pt x="1156" y="168"/>
                  </a:lnTo>
                  <a:lnTo>
                    <a:pt x="1152" y="170"/>
                  </a:lnTo>
                  <a:lnTo>
                    <a:pt x="1150" y="170"/>
                  </a:lnTo>
                  <a:lnTo>
                    <a:pt x="1148" y="172"/>
                  </a:lnTo>
                  <a:lnTo>
                    <a:pt x="1148" y="172"/>
                  </a:lnTo>
                  <a:lnTo>
                    <a:pt x="1146" y="174"/>
                  </a:lnTo>
                  <a:lnTo>
                    <a:pt x="1144" y="176"/>
                  </a:lnTo>
                  <a:lnTo>
                    <a:pt x="1142" y="180"/>
                  </a:lnTo>
                  <a:lnTo>
                    <a:pt x="1140" y="184"/>
                  </a:lnTo>
                  <a:lnTo>
                    <a:pt x="1136" y="190"/>
                  </a:lnTo>
                  <a:lnTo>
                    <a:pt x="1132" y="194"/>
                  </a:lnTo>
                  <a:lnTo>
                    <a:pt x="1128" y="198"/>
                  </a:lnTo>
                  <a:lnTo>
                    <a:pt x="1126" y="200"/>
                  </a:lnTo>
                  <a:lnTo>
                    <a:pt x="1120" y="202"/>
                  </a:lnTo>
                  <a:lnTo>
                    <a:pt x="1116" y="206"/>
                  </a:lnTo>
                  <a:lnTo>
                    <a:pt x="1112" y="210"/>
                  </a:lnTo>
                  <a:lnTo>
                    <a:pt x="1110" y="216"/>
                  </a:lnTo>
                  <a:lnTo>
                    <a:pt x="1108" y="220"/>
                  </a:lnTo>
                  <a:lnTo>
                    <a:pt x="1106" y="222"/>
                  </a:lnTo>
                  <a:lnTo>
                    <a:pt x="1104" y="224"/>
                  </a:lnTo>
                  <a:lnTo>
                    <a:pt x="1096" y="224"/>
                  </a:lnTo>
                  <a:lnTo>
                    <a:pt x="1092" y="204"/>
                  </a:lnTo>
                  <a:lnTo>
                    <a:pt x="1084" y="194"/>
                  </a:lnTo>
                  <a:lnTo>
                    <a:pt x="1108" y="192"/>
                  </a:lnTo>
                  <a:lnTo>
                    <a:pt x="1134" y="160"/>
                  </a:lnTo>
                  <a:lnTo>
                    <a:pt x="1150" y="144"/>
                  </a:lnTo>
                  <a:lnTo>
                    <a:pt x="1158" y="130"/>
                  </a:lnTo>
                  <a:lnTo>
                    <a:pt x="1162" y="122"/>
                  </a:lnTo>
                  <a:lnTo>
                    <a:pt x="1164" y="120"/>
                  </a:lnTo>
                  <a:lnTo>
                    <a:pt x="1164" y="96"/>
                  </a:lnTo>
                  <a:lnTo>
                    <a:pt x="1166" y="78"/>
                  </a:lnTo>
                  <a:lnTo>
                    <a:pt x="1160" y="64"/>
                  </a:lnTo>
                  <a:lnTo>
                    <a:pt x="1148" y="54"/>
                  </a:lnTo>
                  <a:lnTo>
                    <a:pt x="1134" y="52"/>
                  </a:lnTo>
                  <a:lnTo>
                    <a:pt x="1122" y="56"/>
                  </a:lnTo>
                  <a:lnTo>
                    <a:pt x="1108" y="64"/>
                  </a:lnTo>
                  <a:lnTo>
                    <a:pt x="1098" y="68"/>
                  </a:lnTo>
                  <a:lnTo>
                    <a:pt x="1090" y="70"/>
                  </a:lnTo>
                  <a:lnTo>
                    <a:pt x="1084" y="70"/>
                  </a:lnTo>
                  <a:lnTo>
                    <a:pt x="1080" y="70"/>
                  </a:lnTo>
                  <a:lnTo>
                    <a:pt x="1080" y="70"/>
                  </a:lnTo>
                  <a:lnTo>
                    <a:pt x="1078" y="52"/>
                  </a:lnTo>
                  <a:lnTo>
                    <a:pt x="1070" y="46"/>
                  </a:lnTo>
                  <a:lnTo>
                    <a:pt x="1080" y="20"/>
                  </a:lnTo>
                  <a:lnTo>
                    <a:pt x="1082" y="20"/>
                  </a:lnTo>
                  <a:lnTo>
                    <a:pt x="1084" y="18"/>
                  </a:lnTo>
                  <a:lnTo>
                    <a:pt x="1086" y="18"/>
                  </a:lnTo>
                  <a:lnTo>
                    <a:pt x="1088" y="16"/>
                  </a:lnTo>
                  <a:lnTo>
                    <a:pt x="1088" y="14"/>
                  </a:lnTo>
                  <a:lnTo>
                    <a:pt x="1088" y="10"/>
                  </a:lnTo>
                  <a:lnTo>
                    <a:pt x="1086" y="8"/>
                  </a:lnTo>
                  <a:lnTo>
                    <a:pt x="1080" y="4"/>
                  </a:lnTo>
                  <a:lnTo>
                    <a:pt x="1068" y="0"/>
                  </a:lnTo>
                  <a:lnTo>
                    <a:pt x="1056" y="4"/>
                  </a:lnTo>
                  <a:lnTo>
                    <a:pt x="1048" y="10"/>
                  </a:lnTo>
                  <a:lnTo>
                    <a:pt x="1042" y="16"/>
                  </a:lnTo>
                  <a:lnTo>
                    <a:pt x="1038" y="22"/>
                  </a:lnTo>
                  <a:lnTo>
                    <a:pt x="1030" y="32"/>
                  </a:lnTo>
                  <a:lnTo>
                    <a:pt x="1022" y="42"/>
                  </a:lnTo>
                  <a:lnTo>
                    <a:pt x="1016" y="50"/>
                  </a:lnTo>
                  <a:lnTo>
                    <a:pt x="1012" y="54"/>
                  </a:lnTo>
                  <a:lnTo>
                    <a:pt x="1016" y="62"/>
                  </a:lnTo>
                  <a:lnTo>
                    <a:pt x="1008" y="76"/>
                  </a:lnTo>
                  <a:lnTo>
                    <a:pt x="990" y="68"/>
                  </a:lnTo>
                  <a:lnTo>
                    <a:pt x="988" y="68"/>
                  </a:lnTo>
                  <a:lnTo>
                    <a:pt x="986" y="68"/>
                  </a:lnTo>
                  <a:lnTo>
                    <a:pt x="986" y="68"/>
                  </a:lnTo>
                  <a:lnTo>
                    <a:pt x="986" y="70"/>
                  </a:lnTo>
                  <a:lnTo>
                    <a:pt x="988" y="72"/>
                  </a:lnTo>
                  <a:lnTo>
                    <a:pt x="990" y="74"/>
                  </a:lnTo>
                  <a:lnTo>
                    <a:pt x="992" y="76"/>
                  </a:lnTo>
                  <a:lnTo>
                    <a:pt x="992" y="78"/>
                  </a:lnTo>
                  <a:lnTo>
                    <a:pt x="994" y="78"/>
                  </a:lnTo>
                  <a:lnTo>
                    <a:pt x="1020" y="98"/>
                  </a:lnTo>
                  <a:lnTo>
                    <a:pt x="1020" y="100"/>
                  </a:lnTo>
                  <a:lnTo>
                    <a:pt x="1020" y="102"/>
                  </a:lnTo>
                  <a:lnTo>
                    <a:pt x="1020" y="108"/>
                  </a:lnTo>
                  <a:lnTo>
                    <a:pt x="1020" y="114"/>
                  </a:lnTo>
                  <a:lnTo>
                    <a:pt x="1020" y="122"/>
                  </a:lnTo>
                  <a:lnTo>
                    <a:pt x="1018" y="126"/>
                  </a:lnTo>
                  <a:lnTo>
                    <a:pt x="1014" y="130"/>
                  </a:lnTo>
                  <a:lnTo>
                    <a:pt x="1010" y="128"/>
                  </a:lnTo>
                  <a:lnTo>
                    <a:pt x="1006" y="126"/>
                  </a:lnTo>
                  <a:lnTo>
                    <a:pt x="1002" y="120"/>
                  </a:lnTo>
                  <a:lnTo>
                    <a:pt x="998" y="112"/>
                  </a:lnTo>
                  <a:lnTo>
                    <a:pt x="992" y="100"/>
                  </a:lnTo>
                  <a:lnTo>
                    <a:pt x="980" y="92"/>
                  </a:lnTo>
                  <a:lnTo>
                    <a:pt x="966" y="90"/>
                  </a:lnTo>
                  <a:lnTo>
                    <a:pt x="952" y="92"/>
                  </a:lnTo>
                  <a:lnTo>
                    <a:pt x="944" y="92"/>
                  </a:lnTo>
                  <a:lnTo>
                    <a:pt x="940" y="92"/>
                  </a:lnTo>
                  <a:lnTo>
                    <a:pt x="936" y="92"/>
                  </a:lnTo>
                  <a:lnTo>
                    <a:pt x="932" y="90"/>
                  </a:lnTo>
                  <a:lnTo>
                    <a:pt x="930" y="88"/>
                  </a:lnTo>
                  <a:lnTo>
                    <a:pt x="930" y="86"/>
                  </a:lnTo>
                  <a:lnTo>
                    <a:pt x="930" y="84"/>
                  </a:lnTo>
                  <a:lnTo>
                    <a:pt x="930" y="84"/>
                  </a:lnTo>
                  <a:lnTo>
                    <a:pt x="928" y="84"/>
                  </a:lnTo>
                  <a:lnTo>
                    <a:pt x="924" y="86"/>
                  </a:lnTo>
                  <a:lnTo>
                    <a:pt x="920" y="88"/>
                  </a:lnTo>
                  <a:lnTo>
                    <a:pt x="914" y="92"/>
                  </a:lnTo>
                  <a:lnTo>
                    <a:pt x="910" y="94"/>
                  </a:lnTo>
                  <a:lnTo>
                    <a:pt x="906" y="98"/>
                  </a:lnTo>
                  <a:lnTo>
                    <a:pt x="902" y="100"/>
                  </a:lnTo>
                  <a:lnTo>
                    <a:pt x="898" y="104"/>
                  </a:lnTo>
                  <a:lnTo>
                    <a:pt x="892" y="110"/>
                  </a:lnTo>
                  <a:lnTo>
                    <a:pt x="884" y="114"/>
                  </a:lnTo>
                  <a:lnTo>
                    <a:pt x="872" y="116"/>
                  </a:lnTo>
                  <a:lnTo>
                    <a:pt x="864" y="122"/>
                  </a:lnTo>
                  <a:lnTo>
                    <a:pt x="856" y="132"/>
                  </a:lnTo>
                  <a:lnTo>
                    <a:pt x="850" y="146"/>
                  </a:lnTo>
                  <a:lnTo>
                    <a:pt x="846" y="158"/>
                  </a:lnTo>
                  <a:lnTo>
                    <a:pt x="844" y="162"/>
                  </a:lnTo>
                  <a:lnTo>
                    <a:pt x="842" y="168"/>
                  </a:lnTo>
                  <a:lnTo>
                    <a:pt x="836" y="172"/>
                  </a:lnTo>
                  <a:lnTo>
                    <a:pt x="830" y="176"/>
                  </a:lnTo>
                  <a:lnTo>
                    <a:pt x="826" y="180"/>
                  </a:lnTo>
                  <a:lnTo>
                    <a:pt x="822" y="182"/>
                  </a:lnTo>
                  <a:lnTo>
                    <a:pt x="818" y="184"/>
                  </a:lnTo>
                  <a:lnTo>
                    <a:pt x="818" y="188"/>
                  </a:lnTo>
                  <a:lnTo>
                    <a:pt x="820" y="190"/>
                  </a:lnTo>
                  <a:lnTo>
                    <a:pt x="822" y="192"/>
                  </a:lnTo>
                  <a:lnTo>
                    <a:pt x="822" y="196"/>
                  </a:lnTo>
                  <a:lnTo>
                    <a:pt x="818" y="202"/>
                  </a:lnTo>
                  <a:lnTo>
                    <a:pt x="804" y="208"/>
                  </a:lnTo>
                  <a:lnTo>
                    <a:pt x="782" y="214"/>
                  </a:lnTo>
                  <a:lnTo>
                    <a:pt x="772" y="220"/>
                  </a:lnTo>
                  <a:lnTo>
                    <a:pt x="768" y="232"/>
                  </a:lnTo>
                  <a:lnTo>
                    <a:pt x="764" y="244"/>
                  </a:lnTo>
                  <a:lnTo>
                    <a:pt x="766" y="256"/>
                  </a:lnTo>
                  <a:lnTo>
                    <a:pt x="766" y="266"/>
                  </a:lnTo>
                  <a:lnTo>
                    <a:pt x="766" y="272"/>
                  </a:lnTo>
                  <a:lnTo>
                    <a:pt x="768" y="276"/>
                  </a:lnTo>
                  <a:lnTo>
                    <a:pt x="772" y="276"/>
                  </a:lnTo>
                  <a:lnTo>
                    <a:pt x="776" y="278"/>
                  </a:lnTo>
                  <a:lnTo>
                    <a:pt x="782" y="278"/>
                  </a:lnTo>
                  <a:lnTo>
                    <a:pt x="784" y="278"/>
                  </a:lnTo>
                  <a:lnTo>
                    <a:pt x="786" y="278"/>
                  </a:lnTo>
                  <a:lnTo>
                    <a:pt x="786" y="282"/>
                  </a:lnTo>
                  <a:lnTo>
                    <a:pt x="788" y="284"/>
                  </a:lnTo>
                  <a:lnTo>
                    <a:pt x="792" y="288"/>
                  </a:lnTo>
                  <a:lnTo>
                    <a:pt x="796" y="292"/>
                  </a:lnTo>
                  <a:lnTo>
                    <a:pt x="800" y="294"/>
                  </a:lnTo>
                  <a:lnTo>
                    <a:pt x="802" y="296"/>
                  </a:lnTo>
                  <a:lnTo>
                    <a:pt x="804" y="298"/>
                  </a:lnTo>
                  <a:lnTo>
                    <a:pt x="804" y="344"/>
                  </a:lnTo>
                  <a:lnTo>
                    <a:pt x="800" y="352"/>
                  </a:lnTo>
                  <a:lnTo>
                    <a:pt x="800" y="358"/>
                  </a:lnTo>
                  <a:lnTo>
                    <a:pt x="800" y="364"/>
                  </a:lnTo>
                  <a:lnTo>
                    <a:pt x="802" y="368"/>
                  </a:lnTo>
                  <a:lnTo>
                    <a:pt x="806" y="372"/>
                  </a:lnTo>
                  <a:lnTo>
                    <a:pt x="808" y="374"/>
                  </a:lnTo>
                  <a:lnTo>
                    <a:pt x="810" y="376"/>
                  </a:lnTo>
                  <a:lnTo>
                    <a:pt x="812" y="376"/>
                  </a:lnTo>
                  <a:lnTo>
                    <a:pt x="812" y="382"/>
                  </a:lnTo>
                  <a:lnTo>
                    <a:pt x="800" y="380"/>
                  </a:lnTo>
                  <a:lnTo>
                    <a:pt x="796" y="378"/>
                  </a:lnTo>
                  <a:lnTo>
                    <a:pt x="792" y="374"/>
                  </a:lnTo>
                  <a:lnTo>
                    <a:pt x="788" y="370"/>
                  </a:lnTo>
                  <a:lnTo>
                    <a:pt x="784" y="366"/>
                  </a:lnTo>
                  <a:lnTo>
                    <a:pt x="782" y="360"/>
                  </a:lnTo>
                  <a:lnTo>
                    <a:pt x="782" y="356"/>
                  </a:lnTo>
                  <a:lnTo>
                    <a:pt x="782" y="352"/>
                  </a:lnTo>
                  <a:lnTo>
                    <a:pt x="784" y="348"/>
                  </a:lnTo>
                  <a:lnTo>
                    <a:pt x="784" y="344"/>
                  </a:lnTo>
                  <a:lnTo>
                    <a:pt x="782" y="340"/>
                  </a:lnTo>
                  <a:lnTo>
                    <a:pt x="778" y="338"/>
                  </a:lnTo>
                  <a:lnTo>
                    <a:pt x="776" y="338"/>
                  </a:lnTo>
                  <a:lnTo>
                    <a:pt x="776" y="336"/>
                  </a:lnTo>
                  <a:lnTo>
                    <a:pt x="776" y="334"/>
                  </a:lnTo>
                  <a:lnTo>
                    <a:pt x="778" y="332"/>
                  </a:lnTo>
                  <a:lnTo>
                    <a:pt x="782" y="326"/>
                  </a:lnTo>
                  <a:lnTo>
                    <a:pt x="784" y="322"/>
                  </a:lnTo>
                  <a:lnTo>
                    <a:pt x="788" y="316"/>
                  </a:lnTo>
                  <a:lnTo>
                    <a:pt x="790" y="308"/>
                  </a:lnTo>
                  <a:lnTo>
                    <a:pt x="790" y="304"/>
                  </a:lnTo>
                  <a:lnTo>
                    <a:pt x="788" y="300"/>
                  </a:lnTo>
                  <a:lnTo>
                    <a:pt x="788" y="298"/>
                  </a:lnTo>
                  <a:lnTo>
                    <a:pt x="786" y="298"/>
                  </a:lnTo>
                  <a:lnTo>
                    <a:pt x="782" y="298"/>
                  </a:lnTo>
                  <a:lnTo>
                    <a:pt x="778" y="298"/>
                  </a:lnTo>
                  <a:lnTo>
                    <a:pt x="774" y="298"/>
                  </a:lnTo>
                  <a:lnTo>
                    <a:pt x="768" y="296"/>
                  </a:lnTo>
                  <a:lnTo>
                    <a:pt x="766" y="294"/>
                  </a:lnTo>
                  <a:lnTo>
                    <a:pt x="764" y="292"/>
                  </a:lnTo>
                  <a:lnTo>
                    <a:pt x="762" y="290"/>
                  </a:lnTo>
                  <a:lnTo>
                    <a:pt x="762" y="290"/>
                  </a:lnTo>
                  <a:lnTo>
                    <a:pt x="758" y="290"/>
                  </a:lnTo>
                  <a:lnTo>
                    <a:pt x="754" y="290"/>
                  </a:lnTo>
                  <a:lnTo>
                    <a:pt x="750" y="288"/>
                  </a:lnTo>
                  <a:lnTo>
                    <a:pt x="744" y="286"/>
                  </a:lnTo>
                  <a:lnTo>
                    <a:pt x="738" y="284"/>
                  </a:lnTo>
                  <a:lnTo>
                    <a:pt x="732" y="280"/>
                  </a:lnTo>
                  <a:lnTo>
                    <a:pt x="728" y="276"/>
                  </a:lnTo>
                  <a:lnTo>
                    <a:pt x="726" y="276"/>
                  </a:lnTo>
                  <a:lnTo>
                    <a:pt x="724" y="274"/>
                  </a:lnTo>
                  <a:lnTo>
                    <a:pt x="722" y="276"/>
                  </a:lnTo>
                  <a:lnTo>
                    <a:pt x="720" y="278"/>
                  </a:lnTo>
                  <a:lnTo>
                    <a:pt x="718" y="280"/>
                  </a:lnTo>
                  <a:lnTo>
                    <a:pt x="718" y="282"/>
                  </a:lnTo>
                  <a:lnTo>
                    <a:pt x="716" y="282"/>
                  </a:lnTo>
                  <a:lnTo>
                    <a:pt x="712" y="278"/>
                  </a:lnTo>
                  <a:lnTo>
                    <a:pt x="710" y="270"/>
                  </a:lnTo>
                  <a:lnTo>
                    <a:pt x="710" y="260"/>
                  </a:lnTo>
                  <a:lnTo>
                    <a:pt x="710" y="250"/>
                  </a:lnTo>
                  <a:lnTo>
                    <a:pt x="708" y="246"/>
                  </a:lnTo>
                  <a:lnTo>
                    <a:pt x="706" y="244"/>
                  </a:lnTo>
                  <a:lnTo>
                    <a:pt x="704" y="244"/>
                  </a:lnTo>
                  <a:lnTo>
                    <a:pt x="700" y="242"/>
                  </a:lnTo>
                  <a:lnTo>
                    <a:pt x="696" y="242"/>
                  </a:lnTo>
                  <a:lnTo>
                    <a:pt x="694" y="244"/>
                  </a:lnTo>
                  <a:lnTo>
                    <a:pt x="692" y="244"/>
                  </a:lnTo>
                  <a:lnTo>
                    <a:pt x="690" y="244"/>
                  </a:lnTo>
                  <a:lnTo>
                    <a:pt x="688" y="246"/>
                  </a:lnTo>
                  <a:lnTo>
                    <a:pt x="684" y="248"/>
                  </a:lnTo>
                  <a:lnTo>
                    <a:pt x="684" y="250"/>
                  </a:lnTo>
                  <a:lnTo>
                    <a:pt x="684" y="254"/>
                  </a:lnTo>
                  <a:lnTo>
                    <a:pt x="684" y="258"/>
                  </a:lnTo>
                  <a:lnTo>
                    <a:pt x="686" y="262"/>
                  </a:lnTo>
                  <a:lnTo>
                    <a:pt x="686" y="266"/>
                  </a:lnTo>
                  <a:lnTo>
                    <a:pt x="688" y="270"/>
                  </a:lnTo>
                  <a:lnTo>
                    <a:pt x="690" y="274"/>
                  </a:lnTo>
                  <a:lnTo>
                    <a:pt x="690" y="278"/>
                  </a:lnTo>
                  <a:lnTo>
                    <a:pt x="690" y="282"/>
                  </a:lnTo>
                  <a:lnTo>
                    <a:pt x="690" y="284"/>
                  </a:lnTo>
                  <a:lnTo>
                    <a:pt x="686" y="288"/>
                  </a:lnTo>
                  <a:lnTo>
                    <a:pt x="682" y="290"/>
                  </a:lnTo>
                  <a:lnTo>
                    <a:pt x="676" y="292"/>
                  </a:lnTo>
                  <a:lnTo>
                    <a:pt x="672" y="298"/>
                  </a:lnTo>
                  <a:lnTo>
                    <a:pt x="670" y="304"/>
                  </a:lnTo>
                  <a:lnTo>
                    <a:pt x="668" y="308"/>
                  </a:lnTo>
                  <a:lnTo>
                    <a:pt x="670" y="314"/>
                  </a:lnTo>
                  <a:lnTo>
                    <a:pt x="670" y="318"/>
                  </a:lnTo>
                  <a:lnTo>
                    <a:pt x="672" y="320"/>
                  </a:lnTo>
                  <a:lnTo>
                    <a:pt x="674" y="322"/>
                  </a:lnTo>
                  <a:lnTo>
                    <a:pt x="678" y="324"/>
                  </a:lnTo>
                  <a:lnTo>
                    <a:pt x="680" y="326"/>
                  </a:lnTo>
                  <a:lnTo>
                    <a:pt x="680" y="330"/>
                  </a:lnTo>
                  <a:lnTo>
                    <a:pt x="682" y="332"/>
                  </a:lnTo>
                  <a:lnTo>
                    <a:pt x="680" y="338"/>
                  </a:lnTo>
                  <a:lnTo>
                    <a:pt x="680" y="344"/>
                  </a:lnTo>
                  <a:lnTo>
                    <a:pt x="678" y="350"/>
                  </a:lnTo>
                  <a:lnTo>
                    <a:pt x="674" y="354"/>
                  </a:lnTo>
                  <a:lnTo>
                    <a:pt x="670" y="364"/>
                  </a:lnTo>
                  <a:lnTo>
                    <a:pt x="670" y="378"/>
                  </a:lnTo>
                  <a:lnTo>
                    <a:pt x="668" y="392"/>
                  </a:lnTo>
                  <a:lnTo>
                    <a:pt x="668" y="398"/>
                  </a:lnTo>
                  <a:lnTo>
                    <a:pt x="684" y="400"/>
                  </a:lnTo>
                  <a:lnTo>
                    <a:pt x="698" y="390"/>
                  </a:lnTo>
                  <a:lnTo>
                    <a:pt x="704" y="390"/>
                  </a:lnTo>
                  <a:lnTo>
                    <a:pt x="710" y="390"/>
                  </a:lnTo>
                  <a:lnTo>
                    <a:pt x="714" y="392"/>
                  </a:lnTo>
                  <a:lnTo>
                    <a:pt x="716" y="394"/>
                  </a:lnTo>
                  <a:lnTo>
                    <a:pt x="718" y="398"/>
                  </a:lnTo>
                  <a:lnTo>
                    <a:pt x="720" y="400"/>
                  </a:lnTo>
                  <a:lnTo>
                    <a:pt x="722" y="402"/>
                  </a:lnTo>
                  <a:lnTo>
                    <a:pt x="722" y="404"/>
                  </a:lnTo>
                  <a:lnTo>
                    <a:pt x="724" y="406"/>
                  </a:lnTo>
                  <a:lnTo>
                    <a:pt x="726" y="416"/>
                  </a:lnTo>
                  <a:lnTo>
                    <a:pt x="730" y="428"/>
                  </a:lnTo>
                  <a:lnTo>
                    <a:pt x="732" y="438"/>
                  </a:lnTo>
                  <a:lnTo>
                    <a:pt x="732" y="444"/>
                  </a:lnTo>
                  <a:lnTo>
                    <a:pt x="734" y="446"/>
                  </a:lnTo>
                  <a:lnTo>
                    <a:pt x="736" y="448"/>
                  </a:lnTo>
                  <a:lnTo>
                    <a:pt x="738" y="450"/>
                  </a:lnTo>
                  <a:lnTo>
                    <a:pt x="740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2" y="450"/>
                  </a:lnTo>
                  <a:lnTo>
                    <a:pt x="746" y="448"/>
                  </a:lnTo>
                  <a:lnTo>
                    <a:pt x="748" y="448"/>
                  </a:lnTo>
                  <a:lnTo>
                    <a:pt x="752" y="448"/>
                  </a:lnTo>
                  <a:lnTo>
                    <a:pt x="754" y="450"/>
                  </a:lnTo>
                  <a:lnTo>
                    <a:pt x="758" y="452"/>
                  </a:lnTo>
                  <a:lnTo>
                    <a:pt x="760" y="454"/>
                  </a:lnTo>
                  <a:lnTo>
                    <a:pt x="766" y="456"/>
                  </a:lnTo>
                  <a:lnTo>
                    <a:pt x="770" y="458"/>
                  </a:lnTo>
                  <a:lnTo>
                    <a:pt x="774" y="458"/>
                  </a:lnTo>
                  <a:lnTo>
                    <a:pt x="774" y="458"/>
                  </a:lnTo>
                  <a:lnTo>
                    <a:pt x="772" y="462"/>
                  </a:lnTo>
                  <a:lnTo>
                    <a:pt x="768" y="466"/>
                  </a:lnTo>
                  <a:lnTo>
                    <a:pt x="764" y="468"/>
                  </a:lnTo>
                  <a:lnTo>
                    <a:pt x="760" y="468"/>
                  </a:lnTo>
                  <a:lnTo>
                    <a:pt x="758" y="470"/>
                  </a:lnTo>
                  <a:lnTo>
                    <a:pt x="756" y="470"/>
                  </a:lnTo>
                  <a:lnTo>
                    <a:pt x="752" y="470"/>
                  </a:lnTo>
                  <a:lnTo>
                    <a:pt x="750" y="472"/>
                  </a:lnTo>
                  <a:lnTo>
                    <a:pt x="748" y="476"/>
                  </a:lnTo>
                  <a:lnTo>
                    <a:pt x="746" y="480"/>
                  </a:lnTo>
                  <a:lnTo>
                    <a:pt x="746" y="484"/>
                  </a:lnTo>
                  <a:lnTo>
                    <a:pt x="748" y="486"/>
                  </a:lnTo>
                  <a:lnTo>
                    <a:pt x="752" y="496"/>
                  </a:lnTo>
                  <a:lnTo>
                    <a:pt x="752" y="510"/>
                  </a:lnTo>
                  <a:lnTo>
                    <a:pt x="752" y="520"/>
                  </a:lnTo>
                  <a:lnTo>
                    <a:pt x="750" y="522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0" y="520"/>
                  </a:lnTo>
                  <a:lnTo>
                    <a:pt x="738" y="516"/>
                  </a:lnTo>
                  <a:lnTo>
                    <a:pt x="738" y="510"/>
                  </a:lnTo>
                  <a:lnTo>
                    <a:pt x="736" y="498"/>
                  </a:lnTo>
                  <a:lnTo>
                    <a:pt x="730" y="484"/>
                  </a:lnTo>
                  <a:lnTo>
                    <a:pt x="726" y="476"/>
                  </a:lnTo>
                  <a:lnTo>
                    <a:pt x="724" y="474"/>
                  </a:lnTo>
                  <a:lnTo>
                    <a:pt x="722" y="474"/>
                  </a:lnTo>
                  <a:lnTo>
                    <a:pt x="720" y="476"/>
                  </a:lnTo>
                  <a:lnTo>
                    <a:pt x="718" y="480"/>
                  </a:lnTo>
                  <a:lnTo>
                    <a:pt x="716" y="482"/>
                  </a:lnTo>
                  <a:lnTo>
                    <a:pt x="716" y="484"/>
                  </a:lnTo>
                  <a:lnTo>
                    <a:pt x="714" y="488"/>
                  </a:lnTo>
                  <a:lnTo>
                    <a:pt x="712" y="492"/>
                  </a:lnTo>
                  <a:lnTo>
                    <a:pt x="710" y="494"/>
                  </a:lnTo>
                  <a:lnTo>
                    <a:pt x="706" y="494"/>
                  </a:lnTo>
                  <a:lnTo>
                    <a:pt x="704" y="494"/>
                  </a:lnTo>
                  <a:lnTo>
                    <a:pt x="704" y="492"/>
                  </a:lnTo>
                  <a:lnTo>
                    <a:pt x="704" y="490"/>
                  </a:lnTo>
                  <a:lnTo>
                    <a:pt x="704" y="488"/>
                  </a:lnTo>
                  <a:lnTo>
                    <a:pt x="706" y="486"/>
                  </a:lnTo>
                  <a:lnTo>
                    <a:pt x="706" y="486"/>
                  </a:lnTo>
                  <a:lnTo>
                    <a:pt x="708" y="476"/>
                  </a:lnTo>
                  <a:lnTo>
                    <a:pt x="710" y="460"/>
                  </a:lnTo>
                  <a:lnTo>
                    <a:pt x="712" y="442"/>
                  </a:lnTo>
                  <a:lnTo>
                    <a:pt x="712" y="424"/>
                  </a:lnTo>
                  <a:lnTo>
                    <a:pt x="712" y="412"/>
                  </a:lnTo>
                  <a:lnTo>
                    <a:pt x="710" y="408"/>
                  </a:lnTo>
                  <a:lnTo>
                    <a:pt x="706" y="398"/>
                  </a:lnTo>
                  <a:lnTo>
                    <a:pt x="698" y="408"/>
                  </a:lnTo>
                  <a:lnTo>
                    <a:pt x="698" y="408"/>
                  </a:lnTo>
                  <a:lnTo>
                    <a:pt x="696" y="410"/>
                  </a:lnTo>
                  <a:lnTo>
                    <a:pt x="692" y="410"/>
                  </a:lnTo>
                  <a:lnTo>
                    <a:pt x="686" y="410"/>
                  </a:lnTo>
                  <a:lnTo>
                    <a:pt x="682" y="412"/>
                  </a:lnTo>
                  <a:lnTo>
                    <a:pt x="680" y="414"/>
                  </a:lnTo>
                  <a:lnTo>
                    <a:pt x="678" y="416"/>
                  </a:lnTo>
                  <a:lnTo>
                    <a:pt x="678" y="418"/>
                  </a:lnTo>
                  <a:lnTo>
                    <a:pt x="678" y="418"/>
                  </a:lnTo>
                  <a:lnTo>
                    <a:pt x="676" y="424"/>
                  </a:lnTo>
                  <a:lnTo>
                    <a:pt x="676" y="440"/>
                  </a:lnTo>
                  <a:lnTo>
                    <a:pt x="676" y="456"/>
                  </a:lnTo>
                  <a:lnTo>
                    <a:pt x="676" y="468"/>
                  </a:lnTo>
                  <a:lnTo>
                    <a:pt x="674" y="474"/>
                  </a:lnTo>
                  <a:lnTo>
                    <a:pt x="674" y="478"/>
                  </a:lnTo>
                  <a:lnTo>
                    <a:pt x="670" y="482"/>
                  </a:lnTo>
                  <a:lnTo>
                    <a:pt x="666" y="486"/>
                  </a:lnTo>
                  <a:lnTo>
                    <a:pt x="662" y="486"/>
                  </a:lnTo>
                  <a:lnTo>
                    <a:pt x="658" y="486"/>
                  </a:lnTo>
                  <a:lnTo>
                    <a:pt x="652" y="488"/>
                  </a:lnTo>
                  <a:lnTo>
                    <a:pt x="648" y="490"/>
                  </a:lnTo>
                  <a:lnTo>
                    <a:pt x="646" y="492"/>
                  </a:lnTo>
                  <a:lnTo>
                    <a:pt x="646" y="492"/>
                  </a:lnTo>
                  <a:lnTo>
                    <a:pt x="632" y="494"/>
                  </a:lnTo>
                  <a:lnTo>
                    <a:pt x="618" y="490"/>
                  </a:lnTo>
                  <a:lnTo>
                    <a:pt x="606" y="486"/>
                  </a:lnTo>
                  <a:lnTo>
                    <a:pt x="602" y="484"/>
                  </a:lnTo>
                  <a:lnTo>
                    <a:pt x="610" y="480"/>
                  </a:lnTo>
                  <a:lnTo>
                    <a:pt x="622" y="478"/>
                  </a:lnTo>
                  <a:lnTo>
                    <a:pt x="636" y="476"/>
                  </a:lnTo>
                  <a:lnTo>
                    <a:pt x="642" y="476"/>
                  </a:lnTo>
                  <a:lnTo>
                    <a:pt x="646" y="474"/>
                  </a:lnTo>
                  <a:lnTo>
                    <a:pt x="648" y="472"/>
                  </a:lnTo>
                  <a:lnTo>
                    <a:pt x="648" y="468"/>
                  </a:lnTo>
                  <a:lnTo>
                    <a:pt x="648" y="466"/>
                  </a:lnTo>
                  <a:lnTo>
                    <a:pt x="648" y="466"/>
                  </a:lnTo>
                  <a:lnTo>
                    <a:pt x="646" y="462"/>
                  </a:lnTo>
                  <a:lnTo>
                    <a:pt x="646" y="458"/>
                  </a:lnTo>
                  <a:lnTo>
                    <a:pt x="646" y="456"/>
                  </a:lnTo>
                  <a:lnTo>
                    <a:pt x="646" y="454"/>
                  </a:lnTo>
                  <a:lnTo>
                    <a:pt x="648" y="452"/>
                  </a:lnTo>
                  <a:lnTo>
                    <a:pt x="650" y="448"/>
                  </a:lnTo>
                  <a:lnTo>
                    <a:pt x="652" y="444"/>
                  </a:lnTo>
                  <a:lnTo>
                    <a:pt x="656" y="440"/>
                  </a:lnTo>
                  <a:lnTo>
                    <a:pt x="660" y="434"/>
                  </a:lnTo>
                  <a:lnTo>
                    <a:pt x="662" y="430"/>
                  </a:lnTo>
                  <a:lnTo>
                    <a:pt x="664" y="428"/>
                  </a:lnTo>
                  <a:lnTo>
                    <a:pt x="664" y="426"/>
                  </a:lnTo>
                  <a:lnTo>
                    <a:pt x="668" y="422"/>
                  </a:lnTo>
                  <a:lnTo>
                    <a:pt x="668" y="418"/>
                  </a:lnTo>
                  <a:lnTo>
                    <a:pt x="668" y="416"/>
                  </a:lnTo>
                  <a:lnTo>
                    <a:pt x="666" y="416"/>
                  </a:lnTo>
                  <a:lnTo>
                    <a:pt x="666" y="414"/>
                  </a:lnTo>
                  <a:lnTo>
                    <a:pt x="664" y="414"/>
                  </a:lnTo>
                  <a:lnTo>
                    <a:pt x="662" y="414"/>
                  </a:lnTo>
                  <a:lnTo>
                    <a:pt x="660" y="412"/>
                  </a:lnTo>
                  <a:lnTo>
                    <a:pt x="658" y="412"/>
                  </a:lnTo>
                  <a:lnTo>
                    <a:pt x="656" y="410"/>
                  </a:lnTo>
                  <a:lnTo>
                    <a:pt x="656" y="408"/>
                  </a:lnTo>
                  <a:lnTo>
                    <a:pt x="656" y="400"/>
                  </a:lnTo>
                  <a:lnTo>
                    <a:pt x="656" y="384"/>
                  </a:lnTo>
                  <a:lnTo>
                    <a:pt x="656" y="368"/>
                  </a:lnTo>
                  <a:lnTo>
                    <a:pt x="656" y="354"/>
                  </a:lnTo>
                  <a:lnTo>
                    <a:pt x="656" y="348"/>
                  </a:lnTo>
                  <a:lnTo>
                    <a:pt x="658" y="342"/>
                  </a:lnTo>
                  <a:lnTo>
                    <a:pt x="658" y="336"/>
                  </a:lnTo>
                  <a:lnTo>
                    <a:pt x="656" y="330"/>
                  </a:lnTo>
                  <a:lnTo>
                    <a:pt x="654" y="324"/>
                  </a:lnTo>
                  <a:lnTo>
                    <a:pt x="652" y="320"/>
                  </a:lnTo>
                  <a:lnTo>
                    <a:pt x="650" y="318"/>
                  </a:lnTo>
                  <a:lnTo>
                    <a:pt x="650" y="318"/>
                  </a:lnTo>
                  <a:lnTo>
                    <a:pt x="650" y="292"/>
                  </a:lnTo>
                  <a:lnTo>
                    <a:pt x="656" y="286"/>
                  </a:lnTo>
                  <a:lnTo>
                    <a:pt x="658" y="274"/>
                  </a:lnTo>
                  <a:lnTo>
                    <a:pt x="670" y="262"/>
                  </a:lnTo>
                  <a:lnTo>
                    <a:pt x="672" y="258"/>
                  </a:lnTo>
                  <a:lnTo>
                    <a:pt x="670" y="256"/>
                  </a:lnTo>
                  <a:lnTo>
                    <a:pt x="666" y="252"/>
                  </a:lnTo>
                  <a:lnTo>
                    <a:pt x="664" y="250"/>
                  </a:lnTo>
                  <a:lnTo>
                    <a:pt x="660" y="250"/>
                  </a:lnTo>
                  <a:lnTo>
                    <a:pt x="660" y="248"/>
                  </a:lnTo>
                  <a:lnTo>
                    <a:pt x="634" y="252"/>
                  </a:lnTo>
                  <a:lnTo>
                    <a:pt x="630" y="246"/>
                  </a:lnTo>
                  <a:lnTo>
                    <a:pt x="620" y="250"/>
                  </a:lnTo>
                  <a:lnTo>
                    <a:pt x="614" y="258"/>
                  </a:lnTo>
                  <a:lnTo>
                    <a:pt x="610" y="268"/>
                  </a:lnTo>
                  <a:lnTo>
                    <a:pt x="610" y="278"/>
                  </a:lnTo>
                  <a:lnTo>
                    <a:pt x="610" y="280"/>
                  </a:lnTo>
                  <a:lnTo>
                    <a:pt x="608" y="286"/>
                  </a:lnTo>
                  <a:lnTo>
                    <a:pt x="604" y="292"/>
                  </a:lnTo>
                  <a:lnTo>
                    <a:pt x="602" y="296"/>
                  </a:lnTo>
                  <a:lnTo>
                    <a:pt x="598" y="300"/>
                  </a:lnTo>
                  <a:lnTo>
                    <a:pt x="594" y="302"/>
                  </a:lnTo>
                  <a:lnTo>
                    <a:pt x="592" y="304"/>
                  </a:lnTo>
                  <a:lnTo>
                    <a:pt x="592" y="304"/>
                  </a:lnTo>
                  <a:lnTo>
                    <a:pt x="584" y="316"/>
                  </a:lnTo>
                  <a:lnTo>
                    <a:pt x="580" y="332"/>
                  </a:lnTo>
                  <a:lnTo>
                    <a:pt x="580" y="350"/>
                  </a:lnTo>
                  <a:lnTo>
                    <a:pt x="582" y="364"/>
                  </a:lnTo>
                  <a:lnTo>
                    <a:pt x="582" y="370"/>
                  </a:lnTo>
                  <a:lnTo>
                    <a:pt x="582" y="370"/>
                  </a:lnTo>
                  <a:lnTo>
                    <a:pt x="584" y="374"/>
                  </a:lnTo>
                  <a:lnTo>
                    <a:pt x="586" y="376"/>
                  </a:lnTo>
                  <a:lnTo>
                    <a:pt x="586" y="382"/>
                  </a:lnTo>
                  <a:lnTo>
                    <a:pt x="588" y="386"/>
                  </a:lnTo>
                  <a:lnTo>
                    <a:pt x="590" y="392"/>
                  </a:lnTo>
                  <a:lnTo>
                    <a:pt x="590" y="396"/>
                  </a:lnTo>
                  <a:lnTo>
                    <a:pt x="590" y="400"/>
                  </a:lnTo>
                  <a:lnTo>
                    <a:pt x="588" y="402"/>
                  </a:lnTo>
                  <a:lnTo>
                    <a:pt x="586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84" y="404"/>
                  </a:lnTo>
                  <a:lnTo>
                    <a:pt x="552" y="374"/>
                  </a:lnTo>
                  <a:lnTo>
                    <a:pt x="516" y="370"/>
                  </a:lnTo>
                  <a:lnTo>
                    <a:pt x="512" y="380"/>
                  </a:lnTo>
                  <a:lnTo>
                    <a:pt x="516" y="388"/>
                  </a:lnTo>
                  <a:lnTo>
                    <a:pt x="516" y="404"/>
                  </a:lnTo>
                  <a:lnTo>
                    <a:pt x="494" y="420"/>
                  </a:lnTo>
                  <a:lnTo>
                    <a:pt x="496" y="410"/>
                  </a:lnTo>
                  <a:lnTo>
                    <a:pt x="496" y="402"/>
                  </a:lnTo>
                  <a:lnTo>
                    <a:pt x="498" y="398"/>
                  </a:lnTo>
                  <a:lnTo>
                    <a:pt x="498" y="396"/>
                  </a:lnTo>
                  <a:lnTo>
                    <a:pt x="490" y="396"/>
                  </a:lnTo>
                  <a:lnTo>
                    <a:pt x="482" y="404"/>
                  </a:lnTo>
                  <a:lnTo>
                    <a:pt x="478" y="414"/>
                  </a:lnTo>
                  <a:lnTo>
                    <a:pt x="456" y="412"/>
                  </a:lnTo>
                  <a:lnTo>
                    <a:pt x="448" y="412"/>
                  </a:lnTo>
                  <a:lnTo>
                    <a:pt x="442" y="414"/>
                  </a:lnTo>
                  <a:lnTo>
                    <a:pt x="438" y="416"/>
                  </a:lnTo>
                  <a:lnTo>
                    <a:pt x="434" y="418"/>
                  </a:lnTo>
                  <a:lnTo>
                    <a:pt x="432" y="420"/>
                  </a:lnTo>
                  <a:lnTo>
                    <a:pt x="432" y="420"/>
                  </a:lnTo>
                  <a:lnTo>
                    <a:pt x="432" y="400"/>
                  </a:lnTo>
                  <a:lnTo>
                    <a:pt x="426" y="400"/>
                  </a:lnTo>
                  <a:lnTo>
                    <a:pt x="420" y="404"/>
                  </a:lnTo>
                  <a:lnTo>
                    <a:pt x="410" y="410"/>
                  </a:lnTo>
                  <a:lnTo>
                    <a:pt x="400" y="416"/>
                  </a:lnTo>
                  <a:lnTo>
                    <a:pt x="392" y="420"/>
                  </a:lnTo>
                  <a:lnTo>
                    <a:pt x="390" y="422"/>
                  </a:lnTo>
                  <a:lnTo>
                    <a:pt x="372" y="428"/>
                  </a:lnTo>
                  <a:lnTo>
                    <a:pt x="360" y="436"/>
                  </a:lnTo>
                  <a:lnTo>
                    <a:pt x="352" y="448"/>
                  </a:lnTo>
                  <a:lnTo>
                    <a:pt x="350" y="456"/>
                  </a:lnTo>
                  <a:lnTo>
                    <a:pt x="350" y="458"/>
                  </a:lnTo>
                  <a:lnTo>
                    <a:pt x="348" y="466"/>
                  </a:lnTo>
                  <a:lnTo>
                    <a:pt x="348" y="470"/>
                  </a:lnTo>
                  <a:lnTo>
                    <a:pt x="346" y="470"/>
                  </a:lnTo>
                  <a:lnTo>
                    <a:pt x="344" y="472"/>
                  </a:lnTo>
                  <a:lnTo>
                    <a:pt x="342" y="470"/>
                  </a:lnTo>
                  <a:lnTo>
                    <a:pt x="340" y="470"/>
                  </a:lnTo>
                  <a:lnTo>
                    <a:pt x="340" y="468"/>
                  </a:lnTo>
                  <a:lnTo>
                    <a:pt x="338" y="466"/>
                  </a:lnTo>
                  <a:lnTo>
                    <a:pt x="338" y="466"/>
                  </a:lnTo>
                  <a:lnTo>
                    <a:pt x="324" y="460"/>
                  </a:lnTo>
                  <a:lnTo>
                    <a:pt x="324" y="446"/>
                  </a:lnTo>
                  <a:lnTo>
                    <a:pt x="330" y="440"/>
                  </a:lnTo>
                  <a:lnTo>
                    <a:pt x="334" y="436"/>
                  </a:lnTo>
                  <a:lnTo>
                    <a:pt x="336" y="432"/>
                  </a:lnTo>
                  <a:lnTo>
                    <a:pt x="336" y="428"/>
                  </a:lnTo>
                  <a:lnTo>
                    <a:pt x="336" y="426"/>
                  </a:lnTo>
                  <a:lnTo>
                    <a:pt x="336" y="424"/>
                  </a:lnTo>
                  <a:lnTo>
                    <a:pt x="334" y="424"/>
                  </a:lnTo>
                  <a:lnTo>
                    <a:pt x="334" y="418"/>
                  </a:lnTo>
                  <a:lnTo>
                    <a:pt x="330" y="414"/>
                  </a:lnTo>
                  <a:lnTo>
                    <a:pt x="328" y="410"/>
                  </a:lnTo>
                  <a:lnTo>
                    <a:pt x="322" y="408"/>
                  </a:lnTo>
                  <a:lnTo>
                    <a:pt x="318" y="406"/>
                  </a:lnTo>
                  <a:lnTo>
                    <a:pt x="314" y="404"/>
                  </a:lnTo>
                  <a:lnTo>
                    <a:pt x="310" y="404"/>
                  </a:lnTo>
                  <a:lnTo>
                    <a:pt x="308" y="404"/>
                  </a:lnTo>
                  <a:lnTo>
                    <a:pt x="306" y="404"/>
                  </a:lnTo>
                  <a:lnTo>
                    <a:pt x="304" y="406"/>
                  </a:lnTo>
                  <a:lnTo>
                    <a:pt x="300" y="406"/>
                  </a:lnTo>
                  <a:lnTo>
                    <a:pt x="296" y="408"/>
                  </a:lnTo>
                  <a:lnTo>
                    <a:pt x="292" y="408"/>
                  </a:lnTo>
                  <a:lnTo>
                    <a:pt x="290" y="408"/>
                  </a:lnTo>
                  <a:lnTo>
                    <a:pt x="288" y="408"/>
                  </a:lnTo>
                  <a:lnTo>
                    <a:pt x="300" y="416"/>
                  </a:lnTo>
                  <a:lnTo>
                    <a:pt x="300" y="440"/>
                  </a:lnTo>
                  <a:lnTo>
                    <a:pt x="300" y="454"/>
                  </a:lnTo>
                  <a:lnTo>
                    <a:pt x="302" y="454"/>
                  </a:lnTo>
                  <a:lnTo>
                    <a:pt x="302" y="456"/>
                  </a:lnTo>
                  <a:lnTo>
                    <a:pt x="304" y="460"/>
                  </a:lnTo>
                  <a:lnTo>
                    <a:pt x="306" y="462"/>
                  </a:lnTo>
                  <a:lnTo>
                    <a:pt x="306" y="464"/>
                  </a:lnTo>
                  <a:lnTo>
                    <a:pt x="308" y="466"/>
                  </a:lnTo>
                  <a:lnTo>
                    <a:pt x="306" y="476"/>
                  </a:lnTo>
                  <a:lnTo>
                    <a:pt x="306" y="482"/>
                  </a:lnTo>
                  <a:lnTo>
                    <a:pt x="304" y="486"/>
                  </a:lnTo>
                  <a:lnTo>
                    <a:pt x="302" y="490"/>
                  </a:lnTo>
                  <a:lnTo>
                    <a:pt x="302" y="490"/>
                  </a:lnTo>
                  <a:lnTo>
                    <a:pt x="292" y="486"/>
                  </a:lnTo>
                  <a:lnTo>
                    <a:pt x="284" y="480"/>
                  </a:lnTo>
                  <a:lnTo>
                    <a:pt x="278" y="480"/>
                  </a:lnTo>
                  <a:lnTo>
                    <a:pt x="262" y="498"/>
                  </a:lnTo>
                  <a:lnTo>
                    <a:pt x="246" y="510"/>
                  </a:lnTo>
                  <a:lnTo>
                    <a:pt x="244" y="514"/>
                  </a:lnTo>
                  <a:lnTo>
                    <a:pt x="244" y="518"/>
                  </a:lnTo>
                  <a:lnTo>
                    <a:pt x="248" y="522"/>
                  </a:lnTo>
                  <a:lnTo>
                    <a:pt x="250" y="524"/>
                  </a:lnTo>
                  <a:lnTo>
                    <a:pt x="254" y="528"/>
                  </a:lnTo>
                  <a:lnTo>
                    <a:pt x="256" y="530"/>
                  </a:lnTo>
                  <a:lnTo>
                    <a:pt x="258" y="530"/>
                  </a:lnTo>
                  <a:lnTo>
                    <a:pt x="256" y="538"/>
                  </a:lnTo>
                  <a:lnTo>
                    <a:pt x="232" y="540"/>
                  </a:lnTo>
                  <a:lnTo>
                    <a:pt x="220" y="526"/>
                  </a:lnTo>
                  <a:lnTo>
                    <a:pt x="216" y="514"/>
                  </a:lnTo>
                  <a:lnTo>
                    <a:pt x="206" y="508"/>
                  </a:lnTo>
                  <a:lnTo>
                    <a:pt x="202" y="518"/>
                  </a:lnTo>
                  <a:lnTo>
                    <a:pt x="208" y="534"/>
                  </a:lnTo>
                  <a:lnTo>
                    <a:pt x="218" y="554"/>
                  </a:lnTo>
                  <a:lnTo>
                    <a:pt x="218" y="558"/>
                  </a:lnTo>
                  <a:lnTo>
                    <a:pt x="216" y="560"/>
                  </a:lnTo>
                  <a:lnTo>
                    <a:pt x="216" y="562"/>
                  </a:lnTo>
                  <a:lnTo>
                    <a:pt x="212" y="562"/>
                  </a:lnTo>
                  <a:lnTo>
                    <a:pt x="210" y="560"/>
                  </a:lnTo>
                  <a:lnTo>
                    <a:pt x="208" y="560"/>
                  </a:lnTo>
                  <a:lnTo>
                    <a:pt x="208" y="560"/>
                  </a:lnTo>
                  <a:lnTo>
                    <a:pt x="198" y="548"/>
                  </a:lnTo>
                  <a:lnTo>
                    <a:pt x="182" y="540"/>
                  </a:lnTo>
                  <a:lnTo>
                    <a:pt x="182" y="540"/>
                  </a:lnTo>
                  <a:lnTo>
                    <a:pt x="182" y="536"/>
                  </a:lnTo>
                  <a:lnTo>
                    <a:pt x="182" y="532"/>
                  </a:lnTo>
                  <a:lnTo>
                    <a:pt x="182" y="528"/>
                  </a:lnTo>
                  <a:lnTo>
                    <a:pt x="182" y="524"/>
                  </a:lnTo>
                  <a:lnTo>
                    <a:pt x="184" y="520"/>
                  </a:lnTo>
                  <a:lnTo>
                    <a:pt x="186" y="518"/>
                  </a:lnTo>
                  <a:lnTo>
                    <a:pt x="186" y="514"/>
                  </a:lnTo>
                  <a:lnTo>
                    <a:pt x="186" y="510"/>
                  </a:lnTo>
                  <a:lnTo>
                    <a:pt x="186" y="508"/>
                  </a:lnTo>
                  <a:lnTo>
                    <a:pt x="186" y="504"/>
                  </a:lnTo>
                  <a:lnTo>
                    <a:pt x="186" y="504"/>
                  </a:lnTo>
                  <a:lnTo>
                    <a:pt x="162" y="484"/>
                  </a:lnTo>
                  <a:lnTo>
                    <a:pt x="156" y="468"/>
                  </a:lnTo>
                  <a:lnTo>
                    <a:pt x="176" y="476"/>
                  </a:lnTo>
                  <a:lnTo>
                    <a:pt x="182" y="482"/>
                  </a:lnTo>
                  <a:lnTo>
                    <a:pt x="198" y="488"/>
                  </a:lnTo>
                  <a:lnTo>
                    <a:pt x="210" y="498"/>
                  </a:lnTo>
                  <a:lnTo>
                    <a:pt x="220" y="502"/>
                  </a:lnTo>
                  <a:lnTo>
                    <a:pt x="232" y="500"/>
                  </a:lnTo>
                  <a:lnTo>
                    <a:pt x="242" y="496"/>
                  </a:lnTo>
                  <a:lnTo>
                    <a:pt x="246" y="494"/>
                  </a:lnTo>
                  <a:lnTo>
                    <a:pt x="258" y="480"/>
                  </a:lnTo>
                  <a:lnTo>
                    <a:pt x="266" y="466"/>
                  </a:lnTo>
                  <a:lnTo>
                    <a:pt x="268" y="452"/>
                  </a:lnTo>
                  <a:lnTo>
                    <a:pt x="268" y="446"/>
                  </a:lnTo>
                  <a:lnTo>
                    <a:pt x="266" y="442"/>
                  </a:lnTo>
                  <a:lnTo>
                    <a:pt x="262" y="438"/>
                  </a:lnTo>
                  <a:lnTo>
                    <a:pt x="256" y="436"/>
                  </a:lnTo>
                  <a:lnTo>
                    <a:pt x="252" y="432"/>
                  </a:lnTo>
                  <a:lnTo>
                    <a:pt x="246" y="432"/>
                  </a:lnTo>
                  <a:lnTo>
                    <a:pt x="242" y="430"/>
                  </a:lnTo>
                  <a:lnTo>
                    <a:pt x="238" y="430"/>
                  </a:lnTo>
                  <a:lnTo>
                    <a:pt x="236" y="428"/>
                  </a:lnTo>
                  <a:lnTo>
                    <a:pt x="230" y="412"/>
                  </a:lnTo>
                  <a:lnTo>
                    <a:pt x="218" y="396"/>
                  </a:lnTo>
                  <a:lnTo>
                    <a:pt x="204" y="388"/>
                  </a:lnTo>
                  <a:lnTo>
                    <a:pt x="190" y="384"/>
                  </a:lnTo>
                  <a:lnTo>
                    <a:pt x="176" y="382"/>
                  </a:lnTo>
                  <a:lnTo>
                    <a:pt x="168" y="382"/>
                  </a:lnTo>
                  <a:lnTo>
                    <a:pt x="164" y="382"/>
                  </a:lnTo>
                  <a:lnTo>
                    <a:pt x="162" y="380"/>
                  </a:lnTo>
                  <a:lnTo>
                    <a:pt x="160" y="376"/>
                  </a:lnTo>
                  <a:lnTo>
                    <a:pt x="156" y="374"/>
                  </a:lnTo>
                  <a:lnTo>
                    <a:pt x="154" y="372"/>
                  </a:lnTo>
                  <a:lnTo>
                    <a:pt x="150" y="372"/>
                  </a:lnTo>
                  <a:lnTo>
                    <a:pt x="150" y="370"/>
                  </a:lnTo>
                  <a:lnTo>
                    <a:pt x="152" y="364"/>
                  </a:lnTo>
                  <a:lnTo>
                    <a:pt x="162" y="368"/>
                  </a:lnTo>
                  <a:lnTo>
                    <a:pt x="168" y="364"/>
                  </a:lnTo>
                  <a:lnTo>
                    <a:pt x="148" y="354"/>
                  </a:lnTo>
                  <a:lnTo>
                    <a:pt x="140" y="364"/>
                  </a:lnTo>
                  <a:lnTo>
                    <a:pt x="132" y="364"/>
                  </a:lnTo>
                  <a:lnTo>
                    <a:pt x="132" y="370"/>
                  </a:lnTo>
                  <a:lnTo>
                    <a:pt x="130" y="374"/>
                  </a:lnTo>
                  <a:lnTo>
                    <a:pt x="128" y="378"/>
                  </a:lnTo>
                  <a:lnTo>
                    <a:pt x="124" y="380"/>
                  </a:lnTo>
                  <a:lnTo>
                    <a:pt x="122" y="382"/>
                  </a:lnTo>
                  <a:lnTo>
                    <a:pt x="120" y="384"/>
                  </a:lnTo>
                  <a:lnTo>
                    <a:pt x="118" y="384"/>
                  </a:lnTo>
                  <a:lnTo>
                    <a:pt x="110" y="402"/>
                  </a:lnTo>
                  <a:lnTo>
                    <a:pt x="110" y="420"/>
                  </a:lnTo>
                  <a:lnTo>
                    <a:pt x="130" y="440"/>
                  </a:lnTo>
                  <a:lnTo>
                    <a:pt x="130" y="470"/>
                  </a:lnTo>
                  <a:lnTo>
                    <a:pt x="118" y="484"/>
                  </a:lnTo>
                  <a:lnTo>
                    <a:pt x="126" y="502"/>
                  </a:lnTo>
                  <a:lnTo>
                    <a:pt x="122" y="556"/>
                  </a:lnTo>
                  <a:lnTo>
                    <a:pt x="122" y="562"/>
                  </a:lnTo>
                  <a:lnTo>
                    <a:pt x="122" y="568"/>
                  </a:lnTo>
                  <a:lnTo>
                    <a:pt x="124" y="572"/>
                  </a:lnTo>
                  <a:lnTo>
                    <a:pt x="126" y="574"/>
                  </a:lnTo>
                  <a:lnTo>
                    <a:pt x="126" y="576"/>
                  </a:lnTo>
                  <a:lnTo>
                    <a:pt x="126" y="576"/>
                  </a:lnTo>
                  <a:lnTo>
                    <a:pt x="132" y="592"/>
                  </a:lnTo>
                  <a:lnTo>
                    <a:pt x="134" y="606"/>
                  </a:lnTo>
                  <a:lnTo>
                    <a:pt x="132" y="614"/>
                  </a:lnTo>
                  <a:lnTo>
                    <a:pt x="130" y="616"/>
                  </a:lnTo>
                  <a:lnTo>
                    <a:pt x="96" y="650"/>
                  </a:lnTo>
                  <a:lnTo>
                    <a:pt x="100" y="654"/>
                  </a:lnTo>
                  <a:lnTo>
                    <a:pt x="106" y="658"/>
                  </a:lnTo>
                  <a:lnTo>
                    <a:pt x="110" y="660"/>
                  </a:lnTo>
                  <a:lnTo>
                    <a:pt x="116" y="662"/>
                  </a:lnTo>
                  <a:lnTo>
                    <a:pt x="122" y="662"/>
                  </a:lnTo>
                  <a:lnTo>
                    <a:pt x="124" y="662"/>
                  </a:lnTo>
                  <a:lnTo>
                    <a:pt x="126" y="662"/>
                  </a:lnTo>
                  <a:lnTo>
                    <a:pt x="122" y="662"/>
                  </a:lnTo>
                  <a:lnTo>
                    <a:pt x="118" y="664"/>
                  </a:lnTo>
                  <a:lnTo>
                    <a:pt x="114" y="666"/>
                  </a:lnTo>
                  <a:lnTo>
                    <a:pt x="112" y="668"/>
                  </a:lnTo>
                  <a:lnTo>
                    <a:pt x="110" y="668"/>
                  </a:lnTo>
                  <a:lnTo>
                    <a:pt x="104" y="668"/>
                  </a:lnTo>
                  <a:lnTo>
                    <a:pt x="98" y="670"/>
                  </a:lnTo>
                  <a:lnTo>
                    <a:pt x="94" y="672"/>
                  </a:lnTo>
                  <a:lnTo>
                    <a:pt x="90" y="674"/>
                  </a:lnTo>
                  <a:lnTo>
                    <a:pt x="86" y="676"/>
                  </a:lnTo>
                  <a:lnTo>
                    <a:pt x="84" y="678"/>
                  </a:lnTo>
                  <a:lnTo>
                    <a:pt x="84" y="678"/>
                  </a:lnTo>
                  <a:lnTo>
                    <a:pt x="78" y="674"/>
                  </a:lnTo>
                  <a:lnTo>
                    <a:pt x="68" y="672"/>
                  </a:lnTo>
                  <a:lnTo>
                    <a:pt x="60" y="672"/>
                  </a:lnTo>
                  <a:lnTo>
                    <a:pt x="54" y="674"/>
                  </a:lnTo>
                  <a:lnTo>
                    <a:pt x="50" y="678"/>
                  </a:lnTo>
                  <a:lnTo>
                    <a:pt x="46" y="680"/>
                  </a:lnTo>
                  <a:lnTo>
                    <a:pt x="44" y="682"/>
                  </a:lnTo>
                  <a:lnTo>
                    <a:pt x="44" y="684"/>
                  </a:lnTo>
                  <a:lnTo>
                    <a:pt x="42" y="686"/>
                  </a:lnTo>
                  <a:lnTo>
                    <a:pt x="42" y="686"/>
                  </a:lnTo>
                  <a:lnTo>
                    <a:pt x="40" y="690"/>
                  </a:lnTo>
                  <a:lnTo>
                    <a:pt x="40" y="694"/>
                  </a:lnTo>
                  <a:lnTo>
                    <a:pt x="40" y="698"/>
                  </a:lnTo>
                  <a:lnTo>
                    <a:pt x="40" y="702"/>
                  </a:lnTo>
                  <a:lnTo>
                    <a:pt x="40" y="704"/>
                  </a:lnTo>
                  <a:lnTo>
                    <a:pt x="40" y="706"/>
                  </a:lnTo>
                  <a:lnTo>
                    <a:pt x="46" y="710"/>
                  </a:lnTo>
                  <a:lnTo>
                    <a:pt x="48" y="720"/>
                  </a:lnTo>
                  <a:lnTo>
                    <a:pt x="48" y="726"/>
                  </a:lnTo>
                  <a:lnTo>
                    <a:pt x="48" y="730"/>
                  </a:lnTo>
                  <a:lnTo>
                    <a:pt x="46" y="734"/>
                  </a:lnTo>
                  <a:lnTo>
                    <a:pt x="46" y="736"/>
                  </a:lnTo>
                  <a:lnTo>
                    <a:pt x="44" y="738"/>
                  </a:lnTo>
                  <a:lnTo>
                    <a:pt x="44" y="738"/>
                  </a:lnTo>
                  <a:lnTo>
                    <a:pt x="42" y="738"/>
                  </a:lnTo>
                  <a:lnTo>
                    <a:pt x="38" y="736"/>
                  </a:lnTo>
                  <a:lnTo>
                    <a:pt x="34" y="734"/>
                  </a:lnTo>
                  <a:lnTo>
                    <a:pt x="30" y="732"/>
                  </a:lnTo>
                  <a:lnTo>
                    <a:pt x="30" y="730"/>
                  </a:lnTo>
                  <a:lnTo>
                    <a:pt x="28" y="730"/>
                  </a:lnTo>
                  <a:lnTo>
                    <a:pt x="20" y="722"/>
                  </a:lnTo>
                  <a:lnTo>
                    <a:pt x="8" y="736"/>
                  </a:lnTo>
                  <a:lnTo>
                    <a:pt x="4" y="738"/>
                  </a:lnTo>
                  <a:lnTo>
                    <a:pt x="4" y="744"/>
                  </a:lnTo>
                  <a:lnTo>
                    <a:pt x="2" y="750"/>
                  </a:lnTo>
                  <a:lnTo>
                    <a:pt x="2" y="756"/>
                  </a:lnTo>
                  <a:lnTo>
                    <a:pt x="0" y="764"/>
                  </a:lnTo>
                  <a:lnTo>
                    <a:pt x="0" y="778"/>
                  </a:lnTo>
                  <a:lnTo>
                    <a:pt x="2" y="780"/>
                  </a:lnTo>
                  <a:lnTo>
                    <a:pt x="4" y="782"/>
                  </a:lnTo>
                  <a:lnTo>
                    <a:pt x="8" y="782"/>
                  </a:lnTo>
                  <a:lnTo>
                    <a:pt x="8" y="782"/>
                  </a:lnTo>
                  <a:lnTo>
                    <a:pt x="14" y="782"/>
                  </a:lnTo>
                  <a:lnTo>
                    <a:pt x="18" y="782"/>
                  </a:lnTo>
                  <a:lnTo>
                    <a:pt x="20" y="780"/>
                  </a:lnTo>
                  <a:lnTo>
                    <a:pt x="22" y="780"/>
                  </a:lnTo>
                  <a:lnTo>
                    <a:pt x="22" y="782"/>
                  </a:lnTo>
                  <a:lnTo>
                    <a:pt x="24" y="784"/>
                  </a:lnTo>
                  <a:lnTo>
                    <a:pt x="26" y="786"/>
                  </a:lnTo>
                  <a:lnTo>
                    <a:pt x="30" y="788"/>
                  </a:lnTo>
                  <a:lnTo>
                    <a:pt x="32" y="790"/>
                  </a:lnTo>
                  <a:lnTo>
                    <a:pt x="34" y="792"/>
                  </a:lnTo>
                  <a:lnTo>
                    <a:pt x="36" y="796"/>
                  </a:lnTo>
                  <a:lnTo>
                    <a:pt x="38" y="802"/>
                  </a:lnTo>
                  <a:lnTo>
                    <a:pt x="40" y="806"/>
                  </a:lnTo>
                  <a:lnTo>
                    <a:pt x="42" y="810"/>
                  </a:lnTo>
                  <a:lnTo>
                    <a:pt x="44" y="814"/>
                  </a:lnTo>
                  <a:lnTo>
                    <a:pt x="44" y="814"/>
                  </a:lnTo>
                  <a:lnTo>
                    <a:pt x="46" y="820"/>
                  </a:lnTo>
                  <a:lnTo>
                    <a:pt x="44" y="824"/>
                  </a:lnTo>
                  <a:lnTo>
                    <a:pt x="42" y="828"/>
                  </a:lnTo>
                  <a:lnTo>
                    <a:pt x="40" y="830"/>
                  </a:lnTo>
                  <a:lnTo>
                    <a:pt x="38" y="832"/>
                  </a:lnTo>
                  <a:lnTo>
                    <a:pt x="36" y="832"/>
                  </a:lnTo>
                  <a:lnTo>
                    <a:pt x="36" y="832"/>
                  </a:lnTo>
                  <a:lnTo>
                    <a:pt x="40" y="834"/>
                  </a:lnTo>
                  <a:lnTo>
                    <a:pt x="42" y="838"/>
                  </a:lnTo>
                  <a:lnTo>
                    <a:pt x="46" y="842"/>
                  </a:lnTo>
                  <a:lnTo>
                    <a:pt x="50" y="846"/>
                  </a:lnTo>
                  <a:lnTo>
                    <a:pt x="52" y="852"/>
                  </a:lnTo>
                  <a:lnTo>
                    <a:pt x="54" y="856"/>
                  </a:lnTo>
                  <a:lnTo>
                    <a:pt x="56" y="858"/>
                  </a:lnTo>
                  <a:lnTo>
                    <a:pt x="56" y="860"/>
                  </a:lnTo>
                  <a:lnTo>
                    <a:pt x="58" y="866"/>
                  </a:lnTo>
                  <a:lnTo>
                    <a:pt x="60" y="872"/>
                  </a:lnTo>
                  <a:lnTo>
                    <a:pt x="62" y="874"/>
                  </a:lnTo>
                  <a:lnTo>
                    <a:pt x="62" y="876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60" y="878"/>
                  </a:lnTo>
                  <a:lnTo>
                    <a:pt x="38" y="892"/>
                  </a:lnTo>
                  <a:lnTo>
                    <a:pt x="38" y="894"/>
                  </a:lnTo>
                  <a:lnTo>
                    <a:pt x="36" y="894"/>
                  </a:lnTo>
                  <a:lnTo>
                    <a:pt x="34" y="894"/>
                  </a:lnTo>
                  <a:lnTo>
                    <a:pt x="32" y="892"/>
                  </a:lnTo>
                  <a:lnTo>
                    <a:pt x="32" y="894"/>
                  </a:lnTo>
                  <a:lnTo>
                    <a:pt x="30" y="898"/>
                  </a:lnTo>
                  <a:lnTo>
                    <a:pt x="28" y="902"/>
                  </a:lnTo>
                  <a:lnTo>
                    <a:pt x="30" y="906"/>
                  </a:lnTo>
                  <a:lnTo>
                    <a:pt x="30" y="908"/>
                  </a:lnTo>
                  <a:lnTo>
                    <a:pt x="32" y="908"/>
                  </a:lnTo>
                  <a:lnTo>
                    <a:pt x="32" y="908"/>
                  </a:lnTo>
                  <a:lnTo>
                    <a:pt x="28" y="908"/>
                  </a:lnTo>
                  <a:lnTo>
                    <a:pt x="26" y="910"/>
                  </a:lnTo>
                  <a:lnTo>
                    <a:pt x="24" y="910"/>
                  </a:lnTo>
                  <a:lnTo>
                    <a:pt x="22" y="912"/>
                  </a:lnTo>
                  <a:lnTo>
                    <a:pt x="22" y="912"/>
                  </a:lnTo>
                  <a:lnTo>
                    <a:pt x="28" y="918"/>
                  </a:lnTo>
                  <a:lnTo>
                    <a:pt x="28" y="918"/>
                  </a:lnTo>
                  <a:lnTo>
                    <a:pt x="30" y="916"/>
                  </a:lnTo>
                  <a:lnTo>
                    <a:pt x="34" y="914"/>
                  </a:lnTo>
                  <a:lnTo>
                    <a:pt x="40" y="914"/>
                  </a:lnTo>
                  <a:lnTo>
                    <a:pt x="46" y="914"/>
                  </a:lnTo>
                  <a:lnTo>
                    <a:pt x="50" y="914"/>
                  </a:lnTo>
                  <a:lnTo>
                    <a:pt x="56" y="916"/>
                  </a:lnTo>
                  <a:lnTo>
                    <a:pt x="58" y="916"/>
                  </a:lnTo>
                  <a:lnTo>
                    <a:pt x="60" y="918"/>
                  </a:lnTo>
                  <a:lnTo>
                    <a:pt x="64" y="918"/>
                  </a:lnTo>
                  <a:lnTo>
                    <a:pt x="68" y="918"/>
                  </a:lnTo>
                  <a:lnTo>
                    <a:pt x="74" y="918"/>
                  </a:lnTo>
                  <a:lnTo>
                    <a:pt x="76" y="916"/>
                  </a:lnTo>
                  <a:lnTo>
                    <a:pt x="78" y="916"/>
                  </a:lnTo>
                  <a:lnTo>
                    <a:pt x="80" y="912"/>
                  </a:lnTo>
                  <a:lnTo>
                    <a:pt x="80" y="912"/>
                  </a:lnTo>
                  <a:lnTo>
                    <a:pt x="84" y="914"/>
                  </a:lnTo>
                  <a:lnTo>
                    <a:pt x="88" y="916"/>
                  </a:lnTo>
                  <a:lnTo>
                    <a:pt x="92" y="918"/>
                  </a:lnTo>
                  <a:lnTo>
                    <a:pt x="96" y="922"/>
                  </a:lnTo>
                  <a:lnTo>
                    <a:pt x="100" y="926"/>
                  </a:lnTo>
                  <a:lnTo>
                    <a:pt x="100" y="928"/>
                  </a:lnTo>
                  <a:lnTo>
                    <a:pt x="102" y="930"/>
                  </a:lnTo>
                  <a:lnTo>
                    <a:pt x="104" y="934"/>
                  </a:lnTo>
                  <a:lnTo>
                    <a:pt x="106" y="940"/>
                  </a:lnTo>
                  <a:lnTo>
                    <a:pt x="106" y="946"/>
                  </a:lnTo>
                  <a:lnTo>
                    <a:pt x="106" y="952"/>
                  </a:lnTo>
                  <a:lnTo>
                    <a:pt x="104" y="960"/>
                  </a:lnTo>
                  <a:lnTo>
                    <a:pt x="104" y="966"/>
                  </a:lnTo>
                  <a:lnTo>
                    <a:pt x="104" y="970"/>
                  </a:lnTo>
                  <a:lnTo>
                    <a:pt x="106" y="972"/>
                  </a:lnTo>
                  <a:lnTo>
                    <a:pt x="108" y="974"/>
                  </a:lnTo>
                  <a:lnTo>
                    <a:pt x="110" y="976"/>
                  </a:lnTo>
                  <a:lnTo>
                    <a:pt x="112" y="972"/>
                  </a:lnTo>
                  <a:lnTo>
                    <a:pt x="114" y="970"/>
                  </a:lnTo>
                  <a:lnTo>
                    <a:pt x="114" y="970"/>
                  </a:lnTo>
                  <a:lnTo>
                    <a:pt x="116" y="970"/>
                  </a:lnTo>
                  <a:lnTo>
                    <a:pt x="120" y="968"/>
                  </a:lnTo>
                  <a:lnTo>
                    <a:pt x="124" y="966"/>
                  </a:lnTo>
                  <a:lnTo>
                    <a:pt x="128" y="966"/>
                  </a:lnTo>
                  <a:lnTo>
                    <a:pt x="130" y="966"/>
                  </a:lnTo>
                  <a:lnTo>
                    <a:pt x="140" y="964"/>
                  </a:lnTo>
                  <a:lnTo>
                    <a:pt x="150" y="968"/>
                  </a:lnTo>
                  <a:lnTo>
                    <a:pt x="158" y="972"/>
                  </a:lnTo>
                  <a:lnTo>
                    <a:pt x="162" y="974"/>
                  </a:lnTo>
                  <a:lnTo>
                    <a:pt x="158" y="976"/>
                  </a:lnTo>
                  <a:lnTo>
                    <a:pt x="164" y="976"/>
                  </a:lnTo>
                  <a:lnTo>
                    <a:pt x="170" y="974"/>
                  </a:lnTo>
                  <a:lnTo>
                    <a:pt x="174" y="974"/>
                  </a:lnTo>
                  <a:lnTo>
                    <a:pt x="176" y="976"/>
                  </a:lnTo>
                  <a:lnTo>
                    <a:pt x="180" y="976"/>
                  </a:lnTo>
                  <a:lnTo>
                    <a:pt x="180" y="978"/>
                  </a:lnTo>
                  <a:lnTo>
                    <a:pt x="182" y="978"/>
                  </a:lnTo>
                  <a:lnTo>
                    <a:pt x="180" y="978"/>
                  </a:lnTo>
                  <a:lnTo>
                    <a:pt x="178" y="980"/>
                  </a:lnTo>
                  <a:lnTo>
                    <a:pt x="176" y="984"/>
                  </a:lnTo>
                  <a:lnTo>
                    <a:pt x="174" y="986"/>
                  </a:lnTo>
                  <a:lnTo>
                    <a:pt x="174" y="988"/>
                  </a:lnTo>
                  <a:lnTo>
                    <a:pt x="174" y="990"/>
                  </a:lnTo>
                  <a:lnTo>
                    <a:pt x="174" y="992"/>
                  </a:lnTo>
                  <a:lnTo>
                    <a:pt x="174" y="998"/>
                  </a:lnTo>
                  <a:lnTo>
                    <a:pt x="178" y="1000"/>
                  </a:lnTo>
                  <a:lnTo>
                    <a:pt x="182" y="998"/>
                  </a:lnTo>
                  <a:lnTo>
                    <a:pt x="186" y="996"/>
                  </a:lnTo>
                  <a:lnTo>
                    <a:pt x="190" y="992"/>
                  </a:lnTo>
                  <a:lnTo>
                    <a:pt x="192" y="988"/>
                  </a:lnTo>
                  <a:lnTo>
                    <a:pt x="194" y="986"/>
                  </a:lnTo>
                  <a:lnTo>
                    <a:pt x="194" y="984"/>
                  </a:lnTo>
                  <a:lnTo>
                    <a:pt x="192" y="984"/>
                  </a:lnTo>
                  <a:lnTo>
                    <a:pt x="190" y="982"/>
                  </a:lnTo>
                  <a:lnTo>
                    <a:pt x="188" y="980"/>
                  </a:lnTo>
                  <a:lnTo>
                    <a:pt x="186" y="978"/>
                  </a:lnTo>
                  <a:lnTo>
                    <a:pt x="186" y="974"/>
                  </a:lnTo>
                  <a:lnTo>
                    <a:pt x="186" y="972"/>
                  </a:lnTo>
                  <a:lnTo>
                    <a:pt x="186" y="970"/>
                  </a:lnTo>
                  <a:lnTo>
                    <a:pt x="188" y="966"/>
                  </a:lnTo>
                  <a:lnTo>
                    <a:pt x="192" y="964"/>
                  </a:lnTo>
                  <a:lnTo>
                    <a:pt x="196" y="962"/>
                  </a:lnTo>
                  <a:lnTo>
                    <a:pt x="200" y="960"/>
                  </a:lnTo>
                  <a:lnTo>
                    <a:pt x="202" y="960"/>
                  </a:lnTo>
                  <a:lnTo>
                    <a:pt x="206" y="958"/>
                  </a:lnTo>
                  <a:lnTo>
                    <a:pt x="210" y="960"/>
                  </a:lnTo>
                  <a:lnTo>
                    <a:pt x="214" y="962"/>
                  </a:lnTo>
                  <a:lnTo>
                    <a:pt x="216" y="968"/>
                  </a:lnTo>
                  <a:lnTo>
                    <a:pt x="216" y="972"/>
                  </a:lnTo>
                  <a:lnTo>
                    <a:pt x="214" y="974"/>
                  </a:lnTo>
                  <a:lnTo>
                    <a:pt x="212" y="974"/>
                  </a:lnTo>
                  <a:lnTo>
                    <a:pt x="210" y="976"/>
                  </a:lnTo>
                  <a:lnTo>
                    <a:pt x="210" y="976"/>
                  </a:lnTo>
                  <a:lnTo>
                    <a:pt x="206" y="976"/>
                  </a:lnTo>
                  <a:lnTo>
                    <a:pt x="202" y="976"/>
                  </a:lnTo>
                  <a:lnTo>
                    <a:pt x="200" y="978"/>
                  </a:lnTo>
                  <a:lnTo>
                    <a:pt x="200" y="980"/>
                  </a:lnTo>
                  <a:lnTo>
                    <a:pt x="200" y="980"/>
                  </a:lnTo>
                  <a:lnTo>
                    <a:pt x="198" y="984"/>
                  </a:lnTo>
                  <a:lnTo>
                    <a:pt x="200" y="988"/>
                  </a:lnTo>
                  <a:lnTo>
                    <a:pt x="200" y="990"/>
                  </a:lnTo>
                  <a:lnTo>
                    <a:pt x="202" y="992"/>
                  </a:lnTo>
                  <a:lnTo>
                    <a:pt x="204" y="994"/>
                  </a:lnTo>
                  <a:lnTo>
                    <a:pt x="208" y="996"/>
                  </a:lnTo>
                  <a:lnTo>
                    <a:pt x="210" y="998"/>
                  </a:lnTo>
                  <a:lnTo>
                    <a:pt x="214" y="1000"/>
                  </a:lnTo>
                  <a:lnTo>
                    <a:pt x="216" y="1002"/>
                  </a:lnTo>
                  <a:lnTo>
                    <a:pt x="218" y="1002"/>
                  </a:lnTo>
                  <a:lnTo>
                    <a:pt x="218" y="1004"/>
                  </a:lnTo>
                  <a:lnTo>
                    <a:pt x="220" y="1008"/>
                  </a:lnTo>
                  <a:lnTo>
                    <a:pt x="222" y="1010"/>
                  </a:lnTo>
                  <a:lnTo>
                    <a:pt x="224" y="1012"/>
                  </a:lnTo>
                  <a:lnTo>
                    <a:pt x="226" y="1014"/>
                  </a:lnTo>
                  <a:lnTo>
                    <a:pt x="228" y="1014"/>
                  </a:lnTo>
                  <a:lnTo>
                    <a:pt x="228" y="1016"/>
                  </a:lnTo>
                  <a:lnTo>
                    <a:pt x="232" y="1018"/>
                  </a:lnTo>
                  <a:lnTo>
                    <a:pt x="236" y="1020"/>
                  </a:lnTo>
                  <a:lnTo>
                    <a:pt x="242" y="1024"/>
                  </a:lnTo>
                  <a:lnTo>
                    <a:pt x="246" y="1028"/>
                  </a:lnTo>
                  <a:lnTo>
                    <a:pt x="250" y="1030"/>
                  </a:lnTo>
                  <a:lnTo>
                    <a:pt x="254" y="1032"/>
                  </a:lnTo>
                  <a:lnTo>
                    <a:pt x="254" y="1032"/>
                  </a:lnTo>
                  <a:lnTo>
                    <a:pt x="256" y="1040"/>
                  </a:lnTo>
                  <a:lnTo>
                    <a:pt x="256" y="1046"/>
                  </a:lnTo>
                  <a:lnTo>
                    <a:pt x="256" y="1052"/>
                  </a:lnTo>
                  <a:lnTo>
                    <a:pt x="252" y="1058"/>
                  </a:lnTo>
                  <a:lnTo>
                    <a:pt x="250" y="1062"/>
                  </a:lnTo>
                  <a:lnTo>
                    <a:pt x="250" y="1062"/>
                  </a:lnTo>
                  <a:lnTo>
                    <a:pt x="252" y="1064"/>
                  </a:lnTo>
                  <a:lnTo>
                    <a:pt x="256" y="1066"/>
                  </a:lnTo>
                  <a:lnTo>
                    <a:pt x="260" y="1068"/>
                  </a:lnTo>
                  <a:lnTo>
                    <a:pt x="264" y="1070"/>
                  </a:lnTo>
                  <a:lnTo>
                    <a:pt x="266" y="1072"/>
                  </a:lnTo>
                  <a:lnTo>
                    <a:pt x="268" y="1072"/>
                  </a:lnTo>
                  <a:lnTo>
                    <a:pt x="270" y="1074"/>
                  </a:lnTo>
                  <a:lnTo>
                    <a:pt x="274" y="1076"/>
                  </a:lnTo>
                  <a:lnTo>
                    <a:pt x="278" y="1080"/>
                  </a:lnTo>
                  <a:lnTo>
                    <a:pt x="282" y="1086"/>
                  </a:lnTo>
                  <a:lnTo>
                    <a:pt x="304" y="1090"/>
                  </a:lnTo>
                  <a:lnTo>
                    <a:pt x="306" y="1092"/>
                  </a:lnTo>
                  <a:lnTo>
                    <a:pt x="310" y="1094"/>
                  </a:lnTo>
                  <a:lnTo>
                    <a:pt x="312" y="1094"/>
                  </a:lnTo>
                  <a:lnTo>
                    <a:pt x="316" y="1092"/>
                  </a:lnTo>
                  <a:lnTo>
                    <a:pt x="318" y="1092"/>
                  </a:lnTo>
                  <a:lnTo>
                    <a:pt x="320" y="1092"/>
                  </a:lnTo>
                  <a:lnTo>
                    <a:pt x="334" y="1076"/>
                  </a:lnTo>
                  <a:lnTo>
                    <a:pt x="336" y="1080"/>
                  </a:lnTo>
                  <a:lnTo>
                    <a:pt x="338" y="1082"/>
                  </a:lnTo>
                  <a:lnTo>
                    <a:pt x="340" y="1086"/>
                  </a:lnTo>
                  <a:lnTo>
                    <a:pt x="344" y="1088"/>
                  </a:lnTo>
                  <a:lnTo>
                    <a:pt x="344" y="1088"/>
                  </a:lnTo>
                  <a:lnTo>
                    <a:pt x="350" y="1098"/>
                  </a:lnTo>
                  <a:lnTo>
                    <a:pt x="350" y="1096"/>
                  </a:lnTo>
                  <a:lnTo>
                    <a:pt x="348" y="1088"/>
                  </a:lnTo>
                  <a:lnTo>
                    <a:pt x="346" y="1078"/>
                  </a:lnTo>
                  <a:lnTo>
                    <a:pt x="346" y="1070"/>
                  </a:lnTo>
                  <a:lnTo>
                    <a:pt x="346" y="1064"/>
                  </a:lnTo>
                  <a:lnTo>
                    <a:pt x="352" y="1062"/>
                  </a:lnTo>
                  <a:lnTo>
                    <a:pt x="352" y="1062"/>
                  </a:lnTo>
                  <a:lnTo>
                    <a:pt x="350" y="1060"/>
                  </a:lnTo>
                  <a:lnTo>
                    <a:pt x="348" y="1056"/>
                  </a:lnTo>
                  <a:lnTo>
                    <a:pt x="346" y="1052"/>
                  </a:lnTo>
                  <a:lnTo>
                    <a:pt x="346" y="1048"/>
                  </a:lnTo>
                  <a:lnTo>
                    <a:pt x="344" y="1044"/>
                  </a:lnTo>
                  <a:lnTo>
                    <a:pt x="346" y="1040"/>
                  </a:lnTo>
                  <a:lnTo>
                    <a:pt x="348" y="1036"/>
                  </a:lnTo>
                  <a:lnTo>
                    <a:pt x="350" y="1034"/>
                  </a:lnTo>
                  <a:lnTo>
                    <a:pt x="350" y="1034"/>
                  </a:lnTo>
                  <a:lnTo>
                    <a:pt x="348" y="1034"/>
                  </a:lnTo>
                  <a:lnTo>
                    <a:pt x="346" y="1032"/>
                  </a:lnTo>
                  <a:lnTo>
                    <a:pt x="342" y="1030"/>
                  </a:lnTo>
                  <a:lnTo>
                    <a:pt x="338" y="1028"/>
                  </a:lnTo>
                  <a:lnTo>
                    <a:pt x="334" y="1022"/>
                  </a:lnTo>
                  <a:lnTo>
                    <a:pt x="332" y="1016"/>
                  </a:lnTo>
                  <a:lnTo>
                    <a:pt x="330" y="1008"/>
                  </a:lnTo>
                  <a:lnTo>
                    <a:pt x="326" y="992"/>
                  </a:lnTo>
                  <a:lnTo>
                    <a:pt x="330" y="976"/>
                  </a:lnTo>
                  <a:lnTo>
                    <a:pt x="334" y="972"/>
                  </a:lnTo>
                  <a:lnTo>
                    <a:pt x="344" y="964"/>
                  </a:lnTo>
                  <a:lnTo>
                    <a:pt x="358" y="956"/>
                  </a:lnTo>
                  <a:lnTo>
                    <a:pt x="378" y="952"/>
                  </a:lnTo>
                  <a:lnTo>
                    <a:pt x="382" y="954"/>
                  </a:lnTo>
                  <a:lnTo>
                    <a:pt x="390" y="956"/>
                  </a:lnTo>
                  <a:lnTo>
                    <a:pt x="400" y="960"/>
                  </a:lnTo>
                  <a:lnTo>
                    <a:pt x="408" y="966"/>
                  </a:lnTo>
                  <a:lnTo>
                    <a:pt x="410" y="976"/>
                  </a:lnTo>
                  <a:lnTo>
                    <a:pt x="410" y="976"/>
                  </a:lnTo>
                  <a:lnTo>
                    <a:pt x="410" y="978"/>
                  </a:lnTo>
                  <a:lnTo>
                    <a:pt x="408" y="982"/>
                  </a:lnTo>
                  <a:lnTo>
                    <a:pt x="406" y="984"/>
                  </a:lnTo>
                  <a:lnTo>
                    <a:pt x="404" y="988"/>
                  </a:lnTo>
                  <a:lnTo>
                    <a:pt x="400" y="990"/>
                  </a:lnTo>
                  <a:lnTo>
                    <a:pt x="394" y="992"/>
                  </a:lnTo>
                  <a:lnTo>
                    <a:pt x="392" y="992"/>
                  </a:lnTo>
                  <a:lnTo>
                    <a:pt x="390" y="992"/>
                  </a:lnTo>
                  <a:lnTo>
                    <a:pt x="384" y="992"/>
                  </a:lnTo>
                  <a:lnTo>
                    <a:pt x="380" y="992"/>
                  </a:lnTo>
                  <a:lnTo>
                    <a:pt x="374" y="994"/>
                  </a:lnTo>
                  <a:lnTo>
                    <a:pt x="372" y="996"/>
                  </a:lnTo>
                  <a:lnTo>
                    <a:pt x="370" y="998"/>
                  </a:lnTo>
                  <a:lnTo>
                    <a:pt x="370" y="1000"/>
                  </a:lnTo>
                  <a:lnTo>
                    <a:pt x="368" y="1004"/>
                  </a:lnTo>
                  <a:lnTo>
                    <a:pt x="368" y="1008"/>
                  </a:lnTo>
                  <a:lnTo>
                    <a:pt x="378" y="1026"/>
                  </a:lnTo>
                  <a:lnTo>
                    <a:pt x="384" y="1028"/>
                  </a:lnTo>
                  <a:lnTo>
                    <a:pt x="386" y="1028"/>
                  </a:lnTo>
                  <a:lnTo>
                    <a:pt x="388" y="1030"/>
                  </a:lnTo>
                  <a:lnTo>
                    <a:pt x="390" y="1032"/>
                  </a:lnTo>
                  <a:lnTo>
                    <a:pt x="390" y="1036"/>
                  </a:lnTo>
                  <a:lnTo>
                    <a:pt x="390" y="1050"/>
                  </a:lnTo>
                  <a:lnTo>
                    <a:pt x="390" y="1050"/>
                  </a:lnTo>
                  <a:lnTo>
                    <a:pt x="392" y="1052"/>
                  </a:lnTo>
                  <a:lnTo>
                    <a:pt x="394" y="1054"/>
                  </a:lnTo>
                  <a:lnTo>
                    <a:pt x="396" y="1054"/>
                  </a:lnTo>
                  <a:lnTo>
                    <a:pt x="398" y="1052"/>
                  </a:lnTo>
                  <a:lnTo>
                    <a:pt x="400" y="1050"/>
                  </a:lnTo>
                  <a:lnTo>
                    <a:pt x="402" y="1050"/>
                  </a:lnTo>
                  <a:lnTo>
                    <a:pt x="404" y="1050"/>
                  </a:lnTo>
                  <a:lnTo>
                    <a:pt x="406" y="1052"/>
                  </a:lnTo>
                  <a:lnTo>
                    <a:pt x="408" y="1054"/>
                  </a:lnTo>
                  <a:lnTo>
                    <a:pt x="410" y="1058"/>
                  </a:lnTo>
                  <a:lnTo>
                    <a:pt x="412" y="1060"/>
                  </a:lnTo>
                  <a:lnTo>
                    <a:pt x="412" y="1062"/>
                  </a:lnTo>
                  <a:lnTo>
                    <a:pt x="410" y="1070"/>
                  </a:lnTo>
                  <a:lnTo>
                    <a:pt x="410" y="1070"/>
                  </a:lnTo>
                  <a:lnTo>
                    <a:pt x="406" y="1070"/>
                  </a:lnTo>
                  <a:lnTo>
                    <a:pt x="402" y="1070"/>
                  </a:lnTo>
                  <a:lnTo>
                    <a:pt x="402" y="1070"/>
                  </a:lnTo>
                  <a:lnTo>
                    <a:pt x="400" y="1070"/>
                  </a:lnTo>
                  <a:lnTo>
                    <a:pt x="398" y="1072"/>
                  </a:lnTo>
                  <a:lnTo>
                    <a:pt x="396" y="1072"/>
                  </a:lnTo>
                  <a:lnTo>
                    <a:pt x="394" y="1076"/>
                  </a:lnTo>
                  <a:lnTo>
                    <a:pt x="394" y="1078"/>
                  </a:lnTo>
                  <a:lnTo>
                    <a:pt x="396" y="1084"/>
                  </a:lnTo>
                  <a:lnTo>
                    <a:pt x="398" y="1086"/>
                  </a:lnTo>
                  <a:lnTo>
                    <a:pt x="400" y="1088"/>
                  </a:lnTo>
                  <a:lnTo>
                    <a:pt x="400" y="1088"/>
                  </a:lnTo>
                  <a:lnTo>
                    <a:pt x="402" y="1104"/>
                  </a:lnTo>
                  <a:lnTo>
                    <a:pt x="402" y="1104"/>
                  </a:lnTo>
                  <a:lnTo>
                    <a:pt x="404" y="1106"/>
                  </a:lnTo>
                  <a:lnTo>
                    <a:pt x="406" y="1108"/>
                  </a:lnTo>
                  <a:lnTo>
                    <a:pt x="408" y="1110"/>
                  </a:lnTo>
                  <a:lnTo>
                    <a:pt x="408" y="1114"/>
                  </a:lnTo>
                  <a:lnTo>
                    <a:pt x="408" y="1130"/>
                  </a:lnTo>
                  <a:lnTo>
                    <a:pt x="426" y="1120"/>
                  </a:lnTo>
                  <a:lnTo>
                    <a:pt x="442" y="1120"/>
                  </a:lnTo>
                  <a:lnTo>
                    <a:pt x="452" y="1122"/>
                  </a:lnTo>
                  <a:lnTo>
                    <a:pt x="454" y="1124"/>
                  </a:lnTo>
                  <a:lnTo>
                    <a:pt x="458" y="1124"/>
                  </a:lnTo>
                  <a:lnTo>
                    <a:pt x="462" y="1126"/>
                  </a:lnTo>
                  <a:lnTo>
                    <a:pt x="464" y="1126"/>
                  </a:lnTo>
                  <a:lnTo>
                    <a:pt x="466" y="1128"/>
                  </a:lnTo>
                  <a:lnTo>
                    <a:pt x="478" y="1130"/>
                  </a:lnTo>
                  <a:lnTo>
                    <a:pt x="488" y="1138"/>
                  </a:lnTo>
                  <a:lnTo>
                    <a:pt x="494" y="1146"/>
                  </a:lnTo>
                  <a:lnTo>
                    <a:pt x="496" y="1152"/>
                  </a:lnTo>
                  <a:lnTo>
                    <a:pt x="498" y="1156"/>
                  </a:lnTo>
                  <a:lnTo>
                    <a:pt x="498" y="1160"/>
                  </a:lnTo>
                  <a:lnTo>
                    <a:pt x="508" y="1160"/>
                  </a:lnTo>
                  <a:lnTo>
                    <a:pt x="516" y="1158"/>
                  </a:lnTo>
                  <a:lnTo>
                    <a:pt x="520" y="1150"/>
                  </a:lnTo>
                  <a:lnTo>
                    <a:pt x="522" y="1148"/>
                  </a:lnTo>
                  <a:lnTo>
                    <a:pt x="524" y="1148"/>
                  </a:lnTo>
                  <a:lnTo>
                    <a:pt x="530" y="1144"/>
                  </a:lnTo>
                  <a:lnTo>
                    <a:pt x="534" y="1142"/>
                  </a:lnTo>
                  <a:lnTo>
                    <a:pt x="540" y="1138"/>
                  </a:lnTo>
                  <a:lnTo>
                    <a:pt x="542" y="1132"/>
                  </a:lnTo>
                  <a:lnTo>
                    <a:pt x="546" y="1126"/>
                  </a:lnTo>
                  <a:lnTo>
                    <a:pt x="546" y="1126"/>
                  </a:lnTo>
                  <a:lnTo>
                    <a:pt x="550" y="1126"/>
                  </a:lnTo>
                  <a:lnTo>
                    <a:pt x="554" y="1128"/>
                  </a:lnTo>
                  <a:lnTo>
                    <a:pt x="556" y="1128"/>
                  </a:lnTo>
                  <a:lnTo>
                    <a:pt x="560" y="1128"/>
                  </a:lnTo>
                  <a:lnTo>
                    <a:pt x="566" y="1128"/>
                  </a:lnTo>
                  <a:lnTo>
                    <a:pt x="580" y="1130"/>
                  </a:lnTo>
                  <a:lnTo>
                    <a:pt x="594" y="1128"/>
                  </a:lnTo>
                  <a:lnTo>
                    <a:pt x="610" y="1118"/>
                  </a:lnTo>
                  <a:lnTo>
                    <a:pt x="618" y="1118"/>
                  </a:lnTo>
                  <a:lnTo>
                    <a:pt x="626" y="1126"/>
                  </a:lnTo>
                  <a:lnTo>
                    <a:pt x="628" y="1126"/>
                  </a:lnTo>
                  <a:lnTo>
                    <a:pt x="630" y="1128"/>
                  </a:lnTo>
                  <a:lnTo>
                    <a:pt x="632" y="1130"/>
                  </a:lnTo>
                  <a:lnTo>
                    <a:pt x="636" y="1134"/>
                  </a:lnTo>
                  <a:lnTo>
                    <a:pt x="640" y="1136"/>
                  </a:lnTo>
                  <a:lnTo>
                    <a:pt x="644" y="1138"/>
                  </a:lnTo>
                  <a:lnTo>
                    <a:pt x="650" y="1138"/>
                  </a:lnTo>
                  <a:lnTo>
                    <a:pt x="682" y="1138"/>
                  </a:lnTo>
                  <a:lnTo>
                    <a:pt x="680" y="1138"/>
                  </a:lnTo>
                  <a:lnTo>
                    <a:pt x="678" y="1136"/>
                  </a:lnTo>
                  <a:lnTo>
                    <a:pt x="676" y="1132"/>
                  </a:lnTo>
                  <a:lnTo>
                    <a:pt x="674" y="1128"/>
                  </a:lnTo>
                  <a:lnTo>
                    <a:pt x="672" y="1124"/>
                  </a:lnTo>
                  <a:lnTo>
                    <a:pt x="670" y="1118"/>
                  </a:lnTo>
                  <a:lnTo>
                    <a:pt x="672" y="1114"/>
                  </a:lnTo>
                  <a:lnTo>
                    <a:pt x="670" y="1114"/>
                  </a:lnTo>
                  <a:lnTo>
                    <a:pt x="670" y="1110"/>
                  </a:lnTo>
                  <a:lnTo>
                    <a:pt x="666" y="1108"/>
                  </a:lnTo>
                  <a:lnTo>
                    <a:pt x="664" y="1106"/>
                  </a:lnTo>
                  <a:lnTo>
                    <a:pt x="660" y="1104"/>
                  </a:lnTo>
                  <a:lnTo>
                    <a:pt x="658" y="1104"/>
                  </a:lnTo>
                  <a:lnTo>
                    <a:pt x="656" y="1102"/>
                  </a:lnTo>
                  <a:lnTo>
                    <a:pt x="654" y="1096"/>
                  </a:lnTo>
                  <a:lnTo>
                    <a:pt x="654" y="1096"/>
                  </a:lnTo>
                  <a:lnTo>
                    <a:pt x="654" y="1094"/>
                  </a:lnTo>
                  <a:lnTo>
                    <a:pt x="654" y="1090"/>
                  </a:lnTo>
                  <a:lnTo>
                    <a:pt x="654" y="1088"/>
                  </a:lnTo>
                  <a:lnTo>
                    <a:pt x="656" y="1084"/>
                  </a:lnTo>
                  <a:lnTo>
                    <a:pt x="658" y="1080"/>
                  </a:lnTo>
                  <a:lnTo>
                    <a:pt x="662" y="1078"/>
                  </a:lnTo>
                  <a:lnTo>
                    <a:pt x="666" y="1076"/>
                  </a:lnTo>
                  <a:lnTo>
                    <a:pt x="672" y="1076"/>
                  </a:lnTo>
                  <a:lnTo>
                    <a:pt x="682" y="1078"/>
                  </a:lnTo>
                  <a:lnTo>
                    <a:pt x="694" y="1070"/>
                  </a:lnTo>
                  <a:lnTo>
                    <a:pt x="694" y="1070"/>
                  </a:lnTo>
                  <a:lnTo>
                    <a:pt x="696" y="1068"/>
                  </a:lnTo>
                  <a:lnTo>
                    <a:pt x="700" y="1066"/>
                  </a:lnTo>
                  <a:lnTo>
                    <a:pt x="704" y="1064"/>
                  </a:lnTo>
                  <a:lnTo>
                    <a:pt x="708" y="1064"/>
                  </a:lnTo>
                  <a:lnTo>
                    <a:pt x="708" y="1064"/>
                  </a:lnTo>
                  <a:lnTo>
                    <a:pt x="712" y="1064"/>
                  </a:lnTo>
                  <a:lnTo>
                    <a:pt x="714" y="1064"/>
                  </a:lnTo>
                  <a:lnTo>
                    <a:pt x="720" y="1062"/>
                  </a:lnTo>
                  <a:lnTo>
                    <a:pt x="724" y="1060"/>
                  </a:lnTo>
                  <a:lnTo>
                    <a:pt x="728" y="1056"/>
                  </a:lnTo>
                  <a:lnTo>
                    <a:pt x="732" y="1050"/>
                  </a:lnTo>
                  <a:lnTo>
                    <a:pt x="736" y="1044"/>
                  </a:lnTo>
                  <a:lnTo>
                    <a:pt x="736" y="1042"/>
                  </a:lnTo>
                  <a:lnTo>
                    <a:pt x="736" y="1040"/>
                  </a:lnTo>
                  <a:lnTo>
                    <a:pt x="738" y="1038"/>
                  </a:lnTo>
                  <a:lnTo>
                    <a:pt x="738" y="1034"/>
                  </a:lnTo>
                  <a:lnTo>
                    <a:pt x="740" y="1032"/>
                  </a:lnTo>
                  <a:lnTo>
                    <a:pt x="738" y="1028"/>
                  </a:lnTo>
                  <a:lnTo>
                    <a:pt x="738" y="1026"/>
                  </a:lnTo>
                  <a:lnTo>
                    <a:pt x="734" y="1026"/>
                  </a:lnTo>
                  <a:lnTo>
                    <a:pt x="732" y="1022"/>
                  </a:lnTo>
                  <a:lnTo>
                    <a:pt x="730" y="1020"/>
                  </a:lnTo>
                  <a:lnTo>
                    <a:pt x="728" y="1016"/>
                  </a:lnTo>
                  <a:lnTo>
                    <a:pt x="728" y="1012"/>
                  </a:lnTo>
                  <a:lnTo>
                    <a:pt x="728" y="1010"/>
                  </a:lnTo>
                  <a:lnTo>
                    <a:pt x="734" y="1006"/>
                  </a:lnTo>
                  <a:lnTo>
                    <a:pt x="738" y="1006"/>
                  </a:lnTo>
                  <a:lnTo>
                    <a:pt x="740" y="1006"/>
                  </a:lnTo>
                  <a:lnTo>
                    <a:pt x="742" y="1004"/>
                  </a:lnTo>
                  <a:lnTo>
                    <a:pt x="742" y="1004"/>
                  </a:lnTo>
                  <a:lnTo>
                    <a:pt x="744" y="1002"/>
                  </a:lnTo>
                  <a:lnTo>
                    <a:pt x="744" y="1000"/>
                  </a:lnTo>
                  <a:lnTo>
                    <a:pt x="744" y="998"/>
                  </a:lnTo>
                  <a:lnTo>
                    <a:pt x="744" y="996"/>
                  </a:lnTo>
                  <a:lnTo>
                    <a:pt x="746" y="996"/>
                  </a:lnTo>
                  <a:lnTo>
                    <a:pt x="748" y="994"/>
                  </a:lnTo>
                  <a:lnTo>
                    <a:pt x="752" y="994"/>
                  </a:lnTo>
                  <a:lnTo>
                    <a:pt x="756" y="994"/>
                  </a:lnTo>
                  <a:lnTo>
                    <a:pt x="760" y="992"/>
                  </a:lnTo>
                  <a:lnTo>
                    <a:pt x="764" y="988"/>
                  </a:lnTo>
                  <a:lnTo>
                    <a:pt x="768" y="982"/>
                  </a:lnTo>
                  <a:lnTo>
                    <a:pt x="770" y="976"/>
                  </a:lnTo>
                  <a:lnTo>
                    <a:pt x="770" y="970"/>
                  </a:lnTo>
                  <a:lnTo>
                    <a:pt x="772" y="964"/>
                  </a:lnTo>
                  <a:lnTo>
                    <a:pt x="774" y="960"/>
                  </a:lnTo>
                  <a:lnTo>
                    <a:pt x="778" y="956"/>
                  </a:lnTo>
                  <a:lnTo>
                    <a:pt x="784" y="954"/>
                  </a:lnTo>
                  <a:lnTo>
                    <a:pt x="788" y="954"/>
                  </a:lnTo>
                  <a:lnTo>
                    <a:pt x="794" y="954"/>
                  </a:lnTo>
                  <a:lnTo>
                    <a:pt x="798" y="952"/>
                  </a:lnTo>
                  <a:lnTo>
                    <a:pt x="800" y="948"/>
                  </a:lnTo>
                  <a:lnTo>
                    <a:pt x="802" y="942"/>
                  </a:lnTo>
                  <a:lnTo>
                    <a:pt x="804" y="938"/>
                  </a:lnTo>
                  <a:lnTo>
                    <a:pt x="808" y="934"/>
                  </a:lnTo>
                  <a:lnTo>
                    <a:pt x="814" y="928"/>
                  </a:lnTo>
                  <a:lnTo>
                    <a:pt x="818" y="926"/>
                  </a:lnTo>
                  <a:lnTo>
                    <a:pt x="826" y="924"/>
                  </a:lnTo>
                  <a:lnTo>
                    <a:pt x="830" y="924"/>
                  </a:lnTo>
                  <a:lnTo>
                    <a:pt x="832" y="922"/>
                  </a:lnTo>
                  <a:lnTo>
                    <a:pt x="834" y="920"/>
                  </a:lnTo>
                  <a:lnTo>
                    <a:pt x="834" y="918"/>
                  </a:lnTo>
                  <a:lnTo>
                    <a:pt x="834" y="914"/>
                  </a:lnTo>
                  <a:lnTo>
                    <a:pt x="834" y="912"/>
                  </a:lnTo>
                  <a:lnTo>
                    <a:pt x="836" y="910"/>
                  </a:lnTo>
                  <a:lnTo>
                    <a:pt x="836" y="908"/>
                  </a:lnTo>
                  <a:lnTo>
                    <a:pt x="838" y="904"/>
                  </a:lnTo>
                  <a:lnTo>
                    <a:pt x="840" y="902"/>
                  </a:lnTo>
                  <a:lnTo>
                    <a:pt x="844" y="900"/>
                  </a:lnTo>
                  <a:lnTo>
                    <a:pt x="850" y="898"/>
                  </a:lnTo>
                  <a:lnTo>
                    <a:pt x="872" y="898"/>
                  </a:lnTo>
                  <a:lnTo>
                    <a:pt x="872" y="898"/>
                  </a:lnTo>
                  <a:lnTo>
                    <a:pt x="872" y="896"/>
                  </a:lnTo>
                  <a:lnTo>
                    <a:pt x="874" y="894"/>
                  </a:lnTo>
                  <a:lnTo>
                    <a:pt x="876" y="892"/>
                  </a:lnTo>
                  <a:lnTo>
                    <a:pt x="878" y="890"/>
                  </a:lnTo>
                  <a:lnTo>
                    <a:pt x="882" y="888"/>
                  </a:lnTo>
                  <a:lnTo>
                    <a:pt x="886" y="888"/>
                  </a:lnTo>
                  <a:lnTo>
                    <a:pt x="894" y="890"/>
                  </a:lnTo>
                  <a:lnTo>
                    <a:pt x="902" y="892"/>
                  </a:lnTo>
                  <a:lnTo>
                    <a:pt x="904" y="892"/>
                  </a:lnTo>
                  <a:lnTo>
                    <a:pt x="914" y="892"/>
                  </a:lnTo>
                  <a:lnTo>
                    <a:pt x="924" y="896"/>
                  </a:lnTo>
                  <a:lnTo>
                    <a:pt x="934" y="902"/>
                  </a:lnTo>
                  <a:lnTo>
                    <a:pt x="952" y="920"/>
                  </a:lnTo>
                  <a:lnTo>
                    <a:pt x="952" y="920"/>
                  </a:lnTo>
                  <a:lnTo>
                    <a:pt x="954" y="918"/>
                  </a:lnTo>
                  <a:lnTo>
                    <a:pt x="958" y="918"/>
                  </a:lnTo>
                  <a:lnTo>
                    <a:pt x="960" y="914"/>
                  </a:lnTo>
                  <a:lnTo>
                    <a:pt x="964" y="912"/>
                  </a:lnTo>
                  <a:lnTo>
                    <a:pt x="966" y="906"/>
                  </a:lnTo>
                  <a:lnTo>
                    <a:pt x="966" y="900"/>
                  </a:lnTo>
                  <a:lnTo>
                    <a:pt x="968" y="898"/>
                  </a:lnTo>
                  <a:lnTo>
                    <a:pt x="972" y="896"/>
                  </a:lnTo>
                  <a:lnTo>
                    <a:pt x="974" y="896"/>
                  </a:lnTo>
                  <a:lnTo>
                    <a:pt x="978" y="896"/>
                  </a:lnTo>
                  <a:lnTo>
                    <a:pt x="982" y="892"/>
                  </a:lnTo>
                  <a:lnTo>
                    <a:pt x="990" y="884"/>
                  </a:lnTo>
                  <a:lnTo>
                    <a:pt x="1000" y="878"/>
                  </a:lnTo>
                  <a:lnTo>
                    <a:pt x="1012" y="878"/>
                  </a:lnTo>
                  <a:lnTo>
                    <a:pt x="1024" y="882"/>
                  </a:lnTo>
                  <a:lnTo>
                    <a:pt x="1036" y="882"/>
                  </a:lnTo>
                  <a:lnTo>
                    <a:pt x="1046" y="880"/>
                  </a:lnTo>
                  <a:lnTo>
                    <a:pt x="1062" y="882"/>
                  </a:lnTo>
                  <a:lnTo>
                    <a:pt x="1080" y="890"/>
                  </a:lnTo>
                  <a:lnTo>
                    <a:pt x="1100" y="902"/>
                  </a:lnTo>
                  <a:lnTo>
                    <a:pt x="1102" y="902"/>
                  </a:lnTo>
                  <a:lnTo>
                    <a:pt x="1108" y="904"/>
                  </a:lnTo>
                  <a:lnTo>
                    <a:pt x="1120" y="904"/>
                  </a:lnTo>
                  <a:lnTo>
                    <a:pt x="1138" y="900"/>
                  </a:lnTo>
                  <a:lnTo>
                    <a:pt x="1150" y="896"/>
                  </a:lnTo>
                  <a:lnTo>
                    <a:pt x="1158" y="892"/>
                  </a:lnTo>
                  <a:lnTo>
                    <a:pt x="1164" y="888"/>
                  </a:lnTo>
                  <a:lnTo>
                    <a:pt x="1166" y="884"/>
                  </a:lnTo>
                  <a:lnTo>
                    <a:pt x="1168" y="882"/>
                  </a:lnTo>
                  <a:lnTo>
                    <a:pt x="1168" y="880"/>
                  </a:lnTo>
                  <a:lnTo>
                    <a:pt x="1168" y="880"/>
                  </a:lnTo>
                  <a:lnTo>
                    <a:pt x="1176" y="880"/>
                  </a:lnTo>
                  <a:lnTo>
                    <a:pt x="1188" y="884"/>
                  </a:lnTo>
                  <a:lnTo>
                    <a:pt x="1202" y="892"/>
                  </a:lnTo>
                  <a:lnTo>
                    <a:pt x="1224" y="900"/>
                  </a:lnTo>
                  <a:lnTo>
                    <a:pt x="1244" y="884"/>
                  </a:lnTo>
                  <a:lnTo>
                    <a:pt x="1244" y="880"/>
                  </a:lnTo>
                  <a:lnTo>
                    <a:pt x="1244" y="870"/>
                  </a:lnTo>
                  <a:lnTo>
                    <a:pt x="1244" y="858"/>
                  </a:lnTo>
                  <a:lnTo>
                    <a:pt x="1250" y="844"/>
                  </a:lnTo>
                  <a:lnTo>
                    <a:pt x="1256" y="832"/>
                  </a:lnTo>
                  <a:lnTo>
                    <a:pt x="1270" y="826"/>
                  </a:lnTo>
                  <a:lnTo>
                    <a:pt x="1288" y="824"/>
                  </a:lnTo>
                  <a:lnTo>
                    <a:pt x="1304" y="826"/>
                  </a:lnTo>
                  <a:lnTo>
                    <a:pt x="1312" y="832"/>
                  </a:lnTo>
                  <a:lnTo>
                    <a:pt x="1320" y="844"/>
                  </a:lnTo>
                  <a:lnTo>
                    <a:pt x="1320" y="844"/>
                  </a:lnTo>
                  <a:lnTo>
                    <a:pt x="1322" y="848"/>
                  </a:lnTo>
                  <a:lnTo>
                    <a:pt x="1324" y="852"/>
                  </a:lnTo>
                  <a:lnTo>
                    <a:pt x="1326" y="858"/>
                  </a:lnTo>
                  <a:lnTo>
                    <a:pt x="1328" y="866"/>
                  </a:lnTo>
                  <a:lnTo>
                    <a:pt x="1330" y="874"/>
                  </a:lnTo>
                  <a:lnTo>
                    <a:pt x="1332" y="876"/>
                  </a:lnTo>
                  <a:lnTo>
                    <a:pt x="1340" y="884"/>
                  </a:lnTo>
                  <a:lnTo>
                    <a:pt x="1348" y="894"/>
                  </a:lnTo>
                  <a:lnTo>
                    <a:pt x="1354" y="904"/>
                  </a:lnTo>
                  <a:lnTo>
                    <a:pt x="1358" y="916"/>
                  </a:lnTo>
                  <a:lnTo>
                    <a:pt x="1358" y="916"/>
                  </a:lnTo>
                  <a:lnTo>
                    <a:pt x="1360" y="914"/>
                  </a:lnTo>
                  <a:lnTo>
                    <a:pt x="1364" y="914"/>
                  </a:lnTo>
                  <a:lnTo>
                    <a:pt x="1368" y="914"/>
                  </a:lnTo>
                  <a:lnTo>
                    <a:pt x="1372" y="914"/>
                  </a:lnTo>
                  <a:lnTo>
                    <a:pt x="1376" y="914"/>
                  </a:lnTo>
                  <a:lnTo>
                    <a:pt x="1380" y="918"/>
                  </a:lnTo>
                  <a:lnTo>
                    <a:pt x="1384" y="922"/>
                  </a:lnTo>
                  <a:lnTo>
                    <a:pt x="1388" y="928"/>
                  </a:lnTo>
                  <a:lnTo>
                    <a:pt x="1388" y="928"/>
                  </a:lnTo>
                  <a:lnTo>
                    <a:pt x="1388" y="930"/>
                  </a:lnTo>
                  <a:lnTo>
                    <a:pt x="1388" y="932"/>
                  </a:lnTo>
                  <a:lnTo>
                    <a:pt x="1390" y="934"/>
                  </a:lnTo>
                  <a:lnTo>
                    <a:pt x="1392" y="936"/>
                  </a:lnTo>
                  <a:lnTo>
                    <a:pt x="1394" y="938"/>
                  </a:lnTo>
                  <a:lnTo>
                    <a:pt x="1398" y="938"/>
                  </a:lnTo>
                  <a:lnTo>
                    <a:pt x="1402" y="938"/>
                  </a:lnTo>
                  <a:lnTo>
                    <a:pt x="1408" y="936"/>
                  </a:lnTo>
                  <a:lnTo>
                    <a:pt x="1414" y="932"/>
                  </a:lnTo>
                  <a:lnTo>
                    <a:pt x="1414" y="930"/>
                  </a:lnTo>
                  <a:lnTo>
                    <a:pt x="1416" y="928"/>
                  </a:lnTo>
                  <a:lnTo>
                    <a:pt x="1418" y="924"/>
                  </a:lnTo>
                  <a:lnTo>
                    <a:pt x="1422" y="918"/>
                  </a:lnTo>
                  <a:lnTo>
                    <a:pt x="1428" y="914"/>
                  </a:lnTo>
                  <a:lnTo>
                    <a:pt x="1432" y="908"/>
                  </a:lnTo>
                  <a:lnTo>
                    <a:pt x="1438" y="904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2"/>
                  </a:lnTo>
                  <a:lnTo>
                    <a:pt x="1444" y="904"/>
                  </a:lnTo>
                  <a:lnTo>
                    <a:pt x="1444" y="906"/>
                  </a:lnTo>
                  <a:lnTo>
                    <a:pt x="1444" y="908"/>
                  </a:lnTo>
                  <a:lnTo>
                    <a:pt x="1444" y="914"/>
                  </a:lnTo>
                  <a:lnTo>
                    <a:pt x="1442" y="920"/>
                  </a:lnTo>
                  <a:lnTo>
                    <a:pt x="1440" y="928"/>
                  </a:lnTo>
                  <a:lnTo>
                    <a:pt x="1438" y="932"/>
                  </a:lnTo>
                  <a:lnTo>
                    <a:pt x="1432" y="944"/>
                  </a:lnTo>
                  <a:lnTo>
                    <a:pt x="1426" y="956"/>
                  </a:lnTo>
                  <a:lnTo>
                    <a:pt x="1418" y="968"/>
                  </a:lnTo>
                  <a:lnTo>
                    <a:pt x="1400" y="988"/>
                  </a:lnTo>
                  <a:lnTo>
                    <a:pt x="1396" y="998"/>
                  </a:lnTo>
                </a:path>
              </a:pathLst>
            </a:custGeom>
            <a:solidFill>
              <a:srgbClr val="F19F99"/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" name="Freeform 382"/>
            <p:cNvSpPr>
              <a:spLocks/>
            </p:cNvSpPr>
            <p:nvPr/>
          </p:nvSpPr>
          <p:spPr bwMode="gray">
            <a:xfrm>
              <a:off x="3112376" y="4154635"/>
              <a:ext cx="159220" cy="214617"/>
            </a:xfrm>
            <a:custGeom>
              <a:avLst/>
              <a:gdLst>
                <a:gd name="T0" fmla="*/ 2 w 86"/>
                <a:gd name="T1" fmla="*/ 26 h 116"/>
                <a:gd name="T2" fmla="*/ 8 w 86"/>
                <a:gd name="T3" fmla="*/ 28 h 116"/>
                <a:gd name="T4" fmla="*/ 10 w 86"/>
                <a:gd name="T5" fmla="*/ 32 h 116"/>
                <a:gd name="T6" fmla="*/ 10 w 86"/>
                <a:gd name="T7" fmla="*/ 36 h 116"/>
                <a:gd name="T8" fmla="*/ 22 w 86"/>
                <a:gd name="T9" fmla="*/ 40 h 116"/>
                <a:gd name="T10" fmla="*/ 22 w 86"/>
                <a:gd name="T11" fmla="*/ 48 h 116"/>
                <a:gd name="T12" fmla="*/ 20 w 86"/>
                <a:gd name="T13" fmla="*/ 58 h 116"/>
                <a:gd name="T14" fmla="*/ 18 w 86"/>
                <a:gd name="T15" fmla="*/ 60 h 116"/>
                <a:gd name="T16" fmla="*/ 20 w 86"/>
                <a:gd name="T17" fmla="*/ 62 h 116"/>
                <a:gd name="T18" fmla="*/ 26 w 86"/>
                <a:gd name="T19" fmla="*/ 60 h 116"/>
                <a:gd name="T20" fmla="*/ 32 w 86"/>
                <a:gd name="T21" fmla="*/ 56 h 116"/>
                <a:gd name="T22" fmla="*/ 38 w 86"/>
                <a:gd name="T23" fmla="*/ 56 h 116"/>
                <a:gd name="T24" fmla="*/ 42 w 86"/>
                <a:gd name="T25" fmla="*/ 58 h 116"/>
                <a:gd name="T26" fmla="*/ 50 w 86"/>
                <a:gd name="T27" fmla="*/ 66 h 116"/>
                <a:gd name="T28" fmla="*/ 58 w 86"/>
                <a:gd name="T29" fmla="*/ 78 h 116"/>
                <a:gd name="T30" fmla="*/ 60 w 86"/>
                <a:gd name="T31" fmla="*/ 86 h 116"/>
                <a:gd name="T32" fmla="*/ 62 w 86"/>
                <a:gd name="T33" fmla="*/ 94 h 116"/>
                <a:gd name="T34" fmla="*/ 62 w 86"/>
                <a:gd name="T35" fmla="*/ 104 h 116"/>
                <a:gd name="T36" fmla="*/ 60 w 86"/>
                <a:gd name="T37" fmla="*/ 110 h 116"/>
                <a:gd name="T38" fmla="*/ 70 w 86"/>
                <a:gd name="T39" fmla="*/ 114 h 116"/>
                <a:gd name="T40" fmla="*/ 78 w 86"/>
                <a:gd name="T41" fmla="*/ 114 h 116"/>
                <a:gd name="T42" fmla="*/ 86 w 86"/>
                <a:gd name="T43" fmla="*/ 114 h 116"/>
                <a:gd name="T44" fmla="*/ 86 w 86"/>
                <a:gd name="T45" fmla="*/ 100 h 116"/>
                <a:gd name="T46" fmla="*/ 80 w 86"/>
                <a:gd name="T47" fmla="*/ 78 h 116"/>
                <a:gd name="T48" fmla="*/ 72 w 86"/>
                <a:gd name="T49" fmla="*/ 70 h 116"/>
                <a:gd name="T50" fmla="*/ 64 w 86"/>
                <a:gd name="T51" fmla="*/ 62 h 116"/>
                <a:gd name="T52" fmla="*/ 60 w 86"/>
                <a:gd name="T53" fmla="*/ 58 h 116"/>
                <a:gd name="T54" fmla="*/ 58 w 86"/>
                <a:gd name="T55" fmla="*/ 56 h 116"/>
                <a:gd name="T56" fmla="*/ 52 w 86"/>
                <a:gd name="T57" fmla="*/ 50 h 116"/>
                <a:gd name="T58" fmla="*/ 46 w 86"/>
                <a:gd name="T59" fmla="*/ 44 h 116"/>
                <a:gd name="T60" fmla="*/ 50 w 86"/>
                <a:gd name="T61" fmla="*/ 38 h 116"/>
                <a:gd name="T62" fmla="*/ 52 w 86"/>
                <a:gd name="T63" fmla="*/ 36 h 116"/>
                <a:gd name="T64" fmla="*/ 54 w 86"/>
                <a:gd name="T65" fmla="*/ 30 h 116"/>
                <a:gd name="T66" fmla="*/ 52 w 86"/>
                <a:gd name="T67" fmla="*/ 24 h 116"/>
                <a:gd name="T68" fmla="*/ 40 w 86"/>
                <a:gd name="T69" fmla="*/ 16 h 116"/>
                <a:gd name="T70" fmla="*/ 36 w 86"/>
                <a:gd name="T71" fmla="*/ 4 h 116"/>
                <a:gd name="T72" fmla="*/ 34 w 86"/>
                <a:gd name="T73" fmla="*/ 0 h 116"/>
                <a:gd name="T74" fmla="*/ 28 w 86"/>
                <a:gd name="T75" fmla="*/ 0 h 116"/>
                <a:gd name="T76" fmla="*/ 24 w 86"/>
                <a:gd name="T77" fmla="*/ 4 h 116"/>
                <a:gd name="T78" fmla="*/ 24 w 86"/>
                <a:gd name="T79" fmla="*/ 10 h 116"/>
                <a:gd name="T80" fmla="*/ 24 w 86"/>
                <a:gd name="T81" fmla="*/ 18 h 116"/>
                <a:gd name="T82" fmla="*/ 22 w 86"/>
                <a:gd name="T83" fmla="*/ 20 h 116"/>
                <a:gd name="T84" fmla="*/ 18 w 86"/>
                <a:gd name="T85" fmla="*/ 20 h 116"/>
                <a:gd name="T86" fmla="*/ 12 w 86"/>
                <a:gd name="T87" fmla="*/ 22 h 116"/>
                <a:gd name="T88" fmla="*/ 0 w 86"/>
                <a:gd name="T89" fmla="*/ 2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6" h="116">
                  <a:moveTo>
                    <a:pt x="0" y="26"/>
                  </a:moveTo>
                  <a:lnTo>
                    <a:pt x="2" y="26"/>
                  </a:lnTo>
                  <a:lnTo>
                    <a:pt x="4" y="26"/>
                  </a:lnTo>
                  <a:lnTo>
                    <a:pt x="8" y="28"/>
                  </a:lnTo>
                  <a:lnTo>
                    <a:pt x="8" y="30"/>
                  </a:lnTo>
                  <a:lnTo>
                    <a:pt x="10" y="32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20" y="36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48"/>
                  </a:lnTo>
                  <a:lnTo>
                    <a:pt x="20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2"/>
                  </a:lnTo>
                  <a:lnTo>
                    <a:pt x="26" y="60"/>
                  </a:lnTo>
                  <a:lnTo>
                    <a:pt x="30" y="58"/>
                  </a:lnTo>
                  <a:lnTo>
                    <a:pt x="32" y="56"/>
                  </a:lnTo>
                  <a:lnTo>
                    <a:pt x="34" y="56"/>
                  </a:lnTo>
                  <a:lnTo>
                    <a:pt x="38" y="56"/>
                  </a:lnTo>
                  <a:lnTo>
                    <a:pt x="40" y="58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50" y="66"/>
                  </a:lnTo>
                  <a:lnTo>
                    <a:pt x="54" y="72"/>
                  </a:lnTo>
                  <a:lnTo>
                    <a:pt x="58" y="78"/>
                  </a:lnTo>
                  <a:lnTo>
                    <a:pt x="60" y="84"/>
                  </a:lnTo>
                  <a:lnTo>
                    <a:pt x="60" y="86"/>
                  </a:lnTo>
                  <a:lnTo>
                    <a:pt x="60" y="88"/>
                  </a:lnTo>
                  <a:lnTo>
                    <a:pt x="62" y="94"/>
                  </a:lnTo>
                  <a:lnTo>
                    <a:pt x="62" y="100"/>
                  </a:lnTo>
                  <a:lnTo>
                    <a:pt x="62" y="104"/>
                  </a:lnTo>
                  <a:lnTo>
                    <a:pt x="62" y="108"/>
                  </a:lnTo>
                  <a:lnTo>
                    <a:pt x="60" y="110"/>
                  </a:lnTo>
                  <a:lnTo>
                    <a:pt x="68" y="116"/>
                  </a:lnTo>
                  <a:lnTo>
                    <a:pt x="70" y="114"/>
                  </a:lnTo>
                  <a:lnTo>
                    <a:pt x="72" y="114"/>
                  </a:lnTo>
                  <a:lnTo>
                    <a:pt x="78" y="114"/>
                  </a:lnTo>
                  <a:lnTo>
                    <a:pt x="82" y="114"/>
                  </a:lnTo>
                  <a:lnTo>
                    <a:pt x="86" y="114"/>
                  </a:lnTo>
                  <a:lnTo>
                    <a:pt x="86" y="110"/>
                  </a:lnTo>
                  <a:lnTo>
                    <a:pt x="86" y="100"/>
                  </a:lnTo>
                  <a:lnTo>
                    <a:pt x="84" y="88"/>
                  </a:lnTo>
                  <a:lnTo>
                    <a:pt x="80" y="78"/>
                  </a:lnTo>
                  <a:lnTo>
                    <a:pt x="76" y="74"/>
                  </a:lnTo>
                  <a:lnTo>
                    <a:pt x="72" y="70"/>
                  </a:lnTo>
                  <a:lnTo>
                    <a:pt x="68" y="66"/>
                  </a:lnTo>
                  <a:lnTo>
                    <a:pt x="64" y="62"/>
                  </a:lnTo>
                  <a:lnTo>
                    <a:pt x="62" y="60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58" y="56"/>
                  </a:lnTo>
                  <a:lnTo>
                    <a:pt x="54" y="54"/>
                  </a:lnTo>
                  <a:lnTo>
                    <a:pt x="52" y="50"/>
                  </a:lnTo>
                  <a:lnTo>
                    <a:pt x="48" y="48"/>
                  </a:lnTo>
                  <a:lnTo>
                    <a:pt x="46" y="44"/>
                  </a:lnTo>
                  <a:lnTo>
                    <a:pt x="48" y="40"/>
                  </a:lnTo>
                  <a:lnTo>
                    <a:pt x="50" y="38"/>
                  </a:lnTo>
                  <a:lnTo>
                    <a:pt x="50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2" y="24"/>
                  </a:lnTo>
                  <a:lnTo>
                    <a:pt x="50" y="20"/>
                  </a:lnTo>
                  <a:lnTo>
                    <a:pt x="40" y="16"/>
                  </a:lnTo>
                  <a:lnTo>
                    <a:pt x="38" y="4"/>
                  </a:lnTo>
                  <a:lnTo>
                    <a:pt x="36" y="4"/>
                  </a:lnTo>
                  <a:lnTo>
                    <a:pt x="36" y="2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4" y="10"/>
                  </a:lnTo>
                  <a:lnTo>
                    <a:pt x="24" y="14"/>
                  </a:lnTo>
                  <a:lnTo>
                    <a:pt x="24" y="18"/>
                  </a:lnTo>
                  <a:lnTo>
                    <a:pt x="24" y="20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0" y="2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" name="Freeform 383"/>
            <p:cNvSpPr>
              <a:spLocks/>
            </p:cNvSpPr>
            <p:nvPr/>
          </p:nvSpPr>
          <p:spPr bwMode="gray">
            <a:xfrm>
              <a:off x="2212597" y="3799406"/>
              <a:ext cx="370279" cy="321926"/>
            </a:xfrm>
            <a:custGeom>
              <a:avLst/>
              <a:gdLst>
                <a:gd name="T0" fmla="*/ 150 w 200"/>
                <a:gd name="T1" fmla="*/ 2 h 174"/>
                <a:gd name="T2" fmla="*/ 142 w 200"/>
                <a:gd name="T3" fmla="*/ 10 h 174"/>
                <a:gd name="T4" fmla="*/ 122 w 200"/>
                <a:gd name="T5" fmla="*/ 28 h 174"/>
                <a:gd name="T6" fmla="*/ 118 w 200"/>
                <a:gd name="T7" fmla="*/ 30 h 174"/>
                <a:gd name="T8" fmla="*/ 110 w 200"/>
                <a:gd name="T9" fmla="*/ 36 h 174"/>
                <a:gd name="T10" fmla="*/ 92 w 200"/>
                <a:gd name="T11" fmla="*/ 66 h 174"/>
                <a:gd name="T12" fmla="*/ 82 w 200"/>
                <a:gd name="T13" fmla="*/ 66 h 174"/>
                <a:gd name="T14" fmla="*/ 66 w 200"/>
                <a:gd name="T15" fmla="*/ 70 h 174"/>
                <a:gd name="T16" fmla="*/ 56 w 200"/>
                <a:gd name="T17" fmla="*/ 82 h 174"/>
                <a:gd name="T18" fmla="*/ 46 w 200"/>
                <a:gd name="T19" fmla="*/ 90 h 174"/>
                <a:gd name="T20" fmla="*/ 40 w 200"/>
                <a:gd name="T21" fmla="*/ 94 h 174"/>
                <a:gd name="T22" fmla="*/ 8 w 200"/>
                <a:gd name="T23" fmla="*/ 98 h 174"/>
                <a:gd name="T24" fmla="*/ 14 w 200"/>
                <a:gd name="T25" fmla="*/ 120 h 174"/>
                <a:gd name="T26" fmla="*/ 12 w 200"/>
                <a:gd name="T27" fmla="*/ 132 h 174"/>
                <a:gd name="T28" fmla="*/ 4 w 200"/>
                <a:gd name="T29" fmla="*/ 144 h 174"/>
                <a:gd name="T30" fmla="*/ 4 w 200"/>
                <a:gd name="T31" fmla="*/ 154 h 174"/>
                <a:gd name="T32" fmla="*/ 8 w 200"/>
                <a:gd name="T33" fmla="*/ 162 h 174"/>
                <a:gd name="T34" fmla="*/ 18 w 200"/>
                <a:gd name="T35" fmla="*/ 158 h 174"/>
                <a:gd name="T36" fmla="*/ 30 w 200"/>
                <a:gd name="T37" fmla="*/ 156 h 174"/>
                <a:gd name="T38" fmla="*/ 44 w 200"/>
                <a:gd name="T39" fmla="*/ 158 h 174"/>
                <a:gd name="T40" fmla="*/ 48 w 200"/>
                <a:gd name="T41" fmla="*/ 158 h 174"/>
                <a:gd name="T42" fmla="*/ 60 w 200"/>
                <a:gd name="T43" fmla="*/ 160 h 174"/>
                <a:gd name="T44" fmla="*/ 76 w 200"/>
                <a:gd name="T45" fmla="*/ 174 h 174"/>
                <a:gd name="T46" fmla="*/ 94 w 200"/>
                <a:gd name="T47" fmla="*/ 156 h 174"/>
                <a:gd name="T48" fmla="*/ 114 w 200"/>
                <a:gd name="T49" fmla="*/ 154 h 174"/>
                <a:gd name="T50" fmla="*/ 114 w 200"/>
                <a:gd name="T51" fmla="*/ 130 h 174"/>
                <a:gd name="T52" fmla="*/ 116 w 200"/>
                <a:gd name="T53" fmla="*/ 112 h 174"/>
                <a:gd name="T54" fmla="*/ 152 w 200"/>
                <a:gd name="T55" fmla="*/ 82 h 174"/>
                <a:gd name="T56" fmla="*/ 156 w 200"/>
                <a:gd name="T57" fmla="*/ 76 h 174"/>
                <a:gd name="T58" fmla="*/ 164 w 200"/>
                <a:gd name="T59" fmla="*/ 66 h 174"/>
                <a:gd name="T60" fmla="*/ 172 w 200"/>
                <a:gd name="T61" fmla="*/ 60 h 174"/>
                <a:gd name="T62" fmla="*/ 172 w 200"/>
                <a:gd name="T63" fmla="*/ 52 h 174"/>
                <a:gd name="T64" fmla="*/ 178 w 200"/>
                <a:gd name="T65" fmla="*/ 46 h 174"/>
                <a:gd name="T66" fmla="*/ 188 w 200"/>
                <a:gd name="T67" fmla="*/ 44 h 174"/>
                <a:gd name="T68" fmla="*/ 200 w 200"/>
                <a:gd name="T69" fmla="*/ 46 h 174"/>
                <a:gd name="T70" fmla="*/ 198 w 200"/>
                <a:gd name="T71" fmla="*/ 42 h 174"/>
                <a:gd name="T72" fmla="*/ 192 w 200"/>
                <a:gd name="T73" fmla="*/ 38 h 174"/>
                <a:gd name="T74" fmla="*/ 184 w 200"/>
                <a:gd name="T75" fmla="*/ 36 h 174"/>
                <a:gd name="T76" fmla="*/ 180 w 200"/>
                <a:gd name="T77" fmla="*/ 32 h 174"/>
                <a:gd name="T78" fmla="*/ 172 w 200"/>
                <a:gd name="T79" fmla="*/ 26 h 174"/>
                <a:gd name="T80" fmla="*/ 160 w 200"/>
                <a:gd name="T81" fmla="*/ 28 h 174"/>
                <a:gd name="T82" fmla="*/ 156 w 200"/>
                <a:gd name="T83" fmla="*/ 18 h 174"/>
                <a:gd name="T84" fmla="*/ 154 w 200"/>
                <a:gd name="T85" fmla="*/ 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0" h="174">
                  <a:moveTo>
                    <a:pt x="154" y="0"/>
                  </a:moveTo>
                  <a:lnTo>
                    <a:pt x="154" y="2"/>
                  </a:lnTo>
                  <a:lnTo>
                    <a:pt x="150" y="2"/>
                  </a:lnTo>
                  <a:lnTo>
                    <a:pt x="148" y="4"/>
                  </a:lnTo>
                  <a:lnTo>
                    <a:pt x="144" y="8"/>
                  </a:lnTo>
                  <a:lnTo>
                    <a:pt x="142" y="10"/>
                  </a:lnTo>
                  <a:lnTo>
                    <a:pt x="142" y="14"/>
                  </a:lnTo>
                  <a:lnTo>
                    <a:pt x="126" y="18"/>
                  </a:lnTo>
                  <a:lnTo>
                    <a:pt x="122" y="28"/>
                  </a:lnTo>
                  <a:lnTo>
                    <a:pt x="122" y="28"/>
                  </a:lnTo>
                  <a:lnTo>
                    <a:pt x="120" y="28"/>
                  </a:lnTo>
                  <a:lnTo>
                    <a:pt x="118" y="30"/>
                  </a:lnTo>
                  <a:lnTo>
                    <a:pt x="116" y="30"/>
                  </a:lnTo>
                  <a:lnTo>
                    <a:pt x="112" y="32"/>
                  </a:lnTo>
                  <a:lnTo>
                    <a:pt x="110" y="36"/>
                  </a:lnTo>
                  <a:lnTo>
                    <a:pt x="110" y="40"/>
                  </a:lnTo>
                  <a:lnTo>
                    <a:pt x="110" y="46"/>
                  </a:lnTo>
                  <a:lnTo>
                    <a:pt x="92" y="66"/>
                  </a:lnTo>
                  <a:lnTo>
                    <a:pt x="90" y="66"/>
                  </a:lnTo>
                  <a:lnTo>
                    <a:pt x="86" y="66"/>
                  </a:lnTo>
                  <a:lnTo>
                    <a:pt x="82" y="66"/>
                  </a:lnTo>
                  <a:lnTo>
                    <a:pt x="76" y="66"/>
                  </a:lnTo>
                  <a:lnTo>
                    <a:pt x="72" y="68"/>
                  </a:lnTo>
                  <a:lnTo>
                    <a:pt x="66" y="70"/>
                  </a:lnTo>
                  <a:lnTo>
                    <a:pt x="62" y="74"/>
                  </a:lnTo>
                  <a:lnTo>
                    <a:pt x="60" y="78"/>
                  </a:lnTo>
                  <a:lnTo>
                    <a:pt x="56" y="82"/>
                  </a:lnTo>
                  <a:lnTo>
                    <a:pt x="52" y="86"/>
                  </a:lnTo>
                  <a:lnTo>
                    <a:pt x="48" y="88"/>
                  </a:lnTo>
                  <a:lnTo>
                    <a:pt x="46" y="90"/>
                  </a:lnTo>
                  <a:lnTo>
                    <a:pt x="44" y="92"/>
                  </a:lnTo>
                  <a:lnTo>
                    <a:pt x="42" y="92"/>
                  </a:lnTo>
                  <a:lnTo>
                    <a:pt x="40" y="94"/>
                  </a:lnTo>
                  <a:lnTo>
                    <a:pt x="32" y="96"/>
                  </a:lnTo>
                  <a:lnTo>
                    <a:pt x="20" y="98"/>
                  </a:lnTo>
                  <a:lnTo>
                    <a:pt x="8" y="98"/>
                  </a:lnTo>
                  <a:lnTo>
                    <a:pt x="0" y="96"/>
                  </a:lnTo>
                  <a:lnTo>
                    <a:pt x="12" y="116"/>
                  </a:lnTo>
                  <a:lnTo>
                    <a:pt x="14" y="120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12" y="132"/>
                  </a:lnTo>
                  <a:lnTo>
                    <a:pt x="8" y="134"/>
                  </a:lnTo>
                  <a:lnTo>
                    <a:pt x="6" y="138"/>
                  </a:lnTo>
                  <a:lnTo>
                    <a:pt x="4" y="144"/>
                  </a:lnTo>
                  <a:lnTo>
                    <a:pt x="4" y="146"/>
                  </a:lnTo>
                  <a:lnTo>
                    <a:pt x="4" y="150"/>
                  </a:lnTo>
                  <a:lnTo>
                    <a:pt x="4" y="154"/>
                  </a:lnTo>
                  <a:lnTo>
                    <a:pt x="6" y="158"/>
                  </a:lnTo>
                  <a:lnTo>
                    <a:pt x="8" y="162"/>
                  </a:lnTo>
                  <a:lnTo>
                    <a:pt x="8" y="162"/>
                  </a:lnTo>
                  <a:lnTo>
                    <a:pt x="10" y="160"/>
                  </a:lnTo>
                  <a:lnTo>
                    <a:pt x="14" y="160"/>
                  </a:lnTo>
                  <a:lnTo>
                    <a:pt x="18" y="158"/>
                  </a:lnTo>
                  <a:lnTo>
                    <a:pt x="22" y="158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4" y="158"/>
                  </a:lnTo>
                  <a:lnTo>
                    <a:pt x="40" y="158"/>
                  </a:lnTo>
                  <a:lnTo>
                    <a:pt x="44" y="158"/>
                  </a:lnTo>
                  <a:lnTo>
                    <a:pt x="44" y="158"/>
                  </a:lnTo>
                  <a:lnTo>
                    <a:pt x="46" y="158"/>
                  </a:lnTo>
                  <a:lnTo>
                    <a:pt x="48" y="158"/>
                  </a:lnTo>
                  <a:lnTo>
                    <a:pt x="52" y="158"/>
                  </a:lnTo>
                  <a:lnTo>
                    <a:pt x="56" y="160"/>
                  </a:lnTo>
                  <a:lnTo>
                    <a:pt x="60" y="160"/>
                  </a:lnTo>
                  <a:lnTo>
                    <a:pt x="64" y="162"/>
                  </a:lnTo>
                  <a:lnTo>
                    <a:pt x="66" y="166"/>
                  </a:lnTo>
                  <a:lnTo>
                    <a:pt x="76" y="174"/>
                  </a:lnTo>
                  <a:lnTo>
                    <a:pt x="92" y="156"/>
                  </a:lnTo>
                  <a:lnTo>
                    <a:pt x="92" y="156"/>
                  </a:lnTo>
                  <a:lnTo>
                    <a:pt x="94" y="156"/>
                  </a:lnTo>
                  <a:lnTo>
                    <a:pt x="96" y="154"/>
                  </a:lnTo>
                  <a:lnTo>
                    <a:pt x="100" y="154"/>
                  </a:lnTo>
                  <a:lnTo>
                    <a:pt x="114" y="154"/>
                  </a:lnTo>
                  <a:lnTo>
                    <a:pt x="120" y="154"/>
                  </a:lnTo>
                  <a:lnTo>
                    <a:pt x="122" y="134"/>
                  </a:lnTo>
                  <a:lnTo>
                    <a:pt x="114" y="130"/>
                  </a:lnTo>
                  <a:lnTo>
                    <a:pt x="114" y="128"/>
                  </a:lnTo>
                  <a:lnTo>
                    <a:pt x="114" y="122"/>
                  </a:lnTo>
                  <a:lnTo>
                    <a:pt x="116" y="112"/>
                  </a:lnTo>
                  <a:lnTo>
                    <a:pt x="120" y="102"/>
                  </a:lnTo>
                  <a:lnTo>
                    <a:pt x="132" y="92"/>
                  </a:lnTo>
                  <a:lnTo>
                    <a:pt x="152" y="82"/>
                  </a:lnTo>
                  <a:lnTo>
                    <a:pt x="152" y="82"/>
                  </a:lnTo>
                  <a:lnTo>
                    <a:pt x="154" y="80"/>
                  </a:lnTo>
                  <a:lnTo>
                    <a:pt x="156" y="76"/>
                  </a:lnTo>
                  <a:lnTo>
                    <a:pt x="160" y="72"/>
                  </a:lnTo>
                  <a:lnTo>
                    <a:pt x="162" y="70"/>
                  </a:lnTo>
                  <a:lnTo>
                    <a:pt x="164" y="66"/>
                  </a:lnTo>
                  <a:lnTo>
                    <a:pt x="164" y="62"/>
                  </a:lnTo>
                  <a:lnTo>
                    <a:pt x="172" y="62"/>
                  </a:lnTo>
                  <a:lnTo>
                    <a:pt x="172" y="60"/>
                  </a:lnTo>
                  <a:lnTo>
                    <a:pt x="170" y="58"/>
                  </a:lnTo>
                  <a:lnTo>
                    <a:pt x="170" y="56"/>
                  </a:lnTo>
                  <a:lnTo>
                    <a:pt x="172" y="52"/>
                  </a:lnTo>
                  <a:lnTo>
                    <a:pt x="174" y="50"/>
                  </a:lnTo>
                  <a:lnTo>
                    <a:pt x="176" y="46"/>
                  </a:lnTo>
                  <a:lnTo>
                    <a:pt x="178" y="46"/>
                  </a:lnTo>
                  <a:lnTo>
                    <a:pt x="180" y="46"/>
                  </a:lnTo>
                  <a:lnTo>
                    <a:pt x="184" y="44"/>
                  </a:lnTo>
                  <a:lnTo>
                    <a:pt x="188" y="44"/>
                  </a:lnTo>
                  <a:lnTo>
                    <a:pt x="192" y="44"/>
                  </a:lnTo>
                  <a:lnTo>
                    <a:pt x="196" y="46"/>
                  </a:lnTo>
                  <a:lnTo>
                    <a:pt x="200" y="46"/>
                  </a:lnTo>
                  <a:lnTo>
                    <a:pt x="200" y="46"/>
                  </a:lnTo>
                  <a:lnTo>
                    <a:pt x="200" y="44"/>
                  </a:lnTo>
                  <a:lnTo>
                    <a:pt x="198" y="42"/>
                  </a:lnTo>
                  <a:lnTo>
                    <a:pt x="196" y="40"/>
                  </a:lnTo>
                  <a:lnTo>
                    <a:pt x="192" y="38"/>
                  </a:lnTo>
                  <a:lnTo>
                    <a:pt x="192" y="38"/>
                  </a:lnTo>
                  <a:lnTo>
                    <a:pt x="190" y="38"/>
                  </a:lnTo>
                  <a:lnTo>
                    <a:pt x="186" y="36"/>
                  </a:lnTo>
                  <a:lnTo>
                    <a:pt x="184" y="36"/>
                  </a:lnTo>
                  <a:lnTo>
                    <a:pt x="182" y="34"/>
                  </a:lnTo>
                  <a:lnTo>
                    <a:pt x="182" y="32"/>
                  </a:lnTo>
                  <a:lnTo>
                    <a:pt x="180" y="32"/>
                  </a:lnTo>
                  <a:lnTo>
                    <a:pt x="178" y="30"/>
                  </a:lnTo>
                  <a:lnTo>
                    <a:pt x="176" y="28"/>
                  </a:lnTo>
                  <a:lnTo>
                    <a:pt x="172" y="26"/>
                  </a:lnTo>
                  <a:lnTo>
                    <a:pt x="166" y="26"/>
                  </a:lnTo>
                  <a:lnTo>
                    <a:pt x="160" y="28"/>
                  </a:lnTo>
                  <a:lnTo>
                    <a:pt x="160" y="28"/>
                  </a:lnTo>
                  <a:lnTo>
                    <a:pt x="158" y="26"/>
                  </a:lnTo>
                  <a:lnTo>
                    <a:pt x="156" y="22"/>
                  </a:lnTo>
                  <a:lnTo>
                    <a:pt x="156" y="18"/>
                  </a:lnTo>
                  <a:lnTo>
                    <a:pt x="156" y="14"/>
                  </a:lnTo>
                  <a:lnTo>
                    <a:pt x="172" y="0"/>
                  </a:lnTo>
                  <a:lnTo>
                    <a:pt x="154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" name="Freeform 384"/>
            <p:cNvSpPr>
              <a:spLocks/>
            </p:cNvSpPr>
            <p:nvPr/>
          </p:nvSpPr>
          <p:spPr bwMode="gray">
            <a:xfrm>
              <a:off x="3097564" y="4561668"/>
              <a:ext cx="125895" cy="122110"/>
            </a:xfrm>
            <a:custGeom>
              <a:avLst/>
              <a:gdLst>
                <a:gd name="T0" fmla="*/ 0 w 68"/>
                <a:gd name="T1" fmla="*/ 0 h 66"/>
                <a:gd name="T2" fmla="*/ 16 w 68"/>
                <a:gd name="T3" fmla="*/ 26 h 66"/>
                <a:gd name="T4" fmla="*/ 18 w 68"/>
                <a:gd name="T5" fmla="*/ 28 h 66"/>
                <a:gd name="T6" fmla="*/ 28 w 68"/>
                <a:gd name="T7" fmla="*/ 36 h 66"/>
                <a:gd name="T8" fmla="*/ 38 w 68"/>
                <a:gd name="T9" fmla="*/ 44 h 66"/>
                <a:gd name="T10" fmla="*/ 50 w 68"/>
                <a:gd name="T11" fmla="*/ 54 h 66"/>
                <a:gd name="T12" fmla="*/ 60 w 68"/>
                <a:gd name="T13" fmla="*/ 62 h 66"/>
                <a:gd name="T14" fmla="*/ 66 w 68"/>
                <a:gd name="T15" fmla="*/ 66 h 66"/>
                <a:gd name="T16" fmla="*/ 68 w 68"/>
                <a:gd name="T17" fmla="*/ 66 h 66"/>
                <a:gd name="T18" fmla="*/ 68 w 68"/>
                <a:gd name="T19" fmla="*/ 62 h 66"/>
                <a:gd name="T20" fmla="*/ 68 w 68"/>
                <a:gd name="T21" fmla="*/ 60 h 66"/>
                <a:gd name="T22" fmla="*/ 68 w 68"/>
                <a:gd name="T23" fmla="*/ 58 h 66"/>
                <a:gd name="T24" fmla="*/ 66 w 68"/>
                <a:gd name="T25" fmla="*/ 56 h 66"/>
                <a:gd name="T26" fmla="*/ 66 w 68"/>
                <a:gd name="T27" fmla="*/ 54 h 66"/>
                <a:gd name="T28" fmla="*/ 58 w 68"/>
                <a:gd name="T29" fmla="*/ 42 h 66"/>
                <a:gd name="T30" fmla="*/ 58 w 68"/>
                <a:gd name="T31" fmla="*/ 40 h 66"/>
                <a:gd name="T32" fmla="*/ 58 w 68"/>
                <a:gd name="T33" fmla="*/ 36 h 66"/>
                <a:gd name="T34" fmla="*/ 56 w 68"/>
                <a:gd name="T35" fmla="*/ 32 h 66"/>
                <a:gd name="T36" fmla="*/ 56 w 68"/>
                <a:gd name="T37" fmla="*/ 26 h 66"/>
                <a:gd name="T38" fmla="*/ 54 w 68"/>
                <a:gd name="T39" fmla="*/ 24 h 66"/>
                <a:gd name="T40" fmla="*/ 46 w 68"/>
                <a:gd name="T41" fmla="*/ 12 h 66"/>
                <a:gd name="T42" fmla="*/ 38 w 68"/>
                <a:gd name="T43" fmla="*/ 14 h 66"/>
                <a:gd name="T44" fmla="*/ 30 w 68"/>
                <a:gd name="T45" fmla="*/ 4 h 66"/>
                <a:gd name="T46" fmla="*/ 12 w 68"/>
                <a:gd name="T47" fmla="*/ 6 h 66"/>
                <a:gd name="T48" fmla="*/ 0 w 68"/>
                <a:gd name="T4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" h="66">
                  <a:moveTo>
                    <a:pt x="0" y="0"/>
                  </a:moveTo>
                  <a:lnTo>
                    <a:pt x="16" y="26"/>
                  </a:lnTo>
                  <a:lnTo>
                    <a:pt x="18" y="28"/>
                  </a:lnTo>
                  <a:lnTo>
                    <a:pt x="28" y="36"/>
                  </a:lnTo>
                  <a:lnTo>
                    <a:pt x="38" y="44"/>
                  </a:lnTo>
                  <a:lnTo>
                    <a:pt x="50" y="54"/>
                  </a:lnTo>
                  <a:lnTo>
                    <a:pt x="60" y="62"/>
                  </a:lnTo>
                  <a:lnTo>
                    <a:pt x="66" y="66"/>
                  </a:lnTo>
                  <a:lnTo>
                    <a:pt x="68" y="66"/>
                  </a:lnTo>
                  <a:lnTo>
                    <a:pt x="68" y="62"/>
                  </a:lnTo>
                  <a:lnTo>
                    <a:pt x="68" y="60"/>
                  </a:lnTo>
                  <a:lnTo>
                    <a:pt x="68" y="58"/>
                  </a:lnTo>
                  <a:lnTo>
                    <a:pt x="66" y="56"/>
                  </a:lnTo>
                  <a:lnTo>
                    <a:pt x="66" y="54"/>
                  </a:lnTo>
                  <a:lnTo>
                    <a:pt x="58" y="42"/>
                  </a:lnTo>
                  <a:lnTo>
                    <a:pt x="58" y="40"/>
                  </a:lnTo>
                  <a:lnTo>
                    <a:pt x="58" y="36"/>
                  </a:lnTo>
                  <a:lnTo>
                    <a:pt x="56" y="32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46" y="12"/>
                  </a:lnTo>
                  <a:lnTo>
                    <a:pt x="38" y="14"/>
                  </a:lnTo>
                  <a:lnTo>
                    <a:pt x="30" y="4"/>
                  </a:lnTo>
                  <a:lnTo>
                    <a:pt x="12" y="6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" name="Freeform 385"/>
            <p:cNvSpPr>
              <a:spLocks/>
            </p:cNvSpPr>
            <p:nvPr/>
          </p:nvSpPr>
          <p:spPr bwMode="gray">
            <a:xfrm>
              <a:off x="2842072" y="4091730"/>
              <a:ext cx="99975" cy="103608"/>
            </a:xfrm>
            <a:custGeom>
              <a:avLst/>
              <a:gdLst>
                <a:gd name="T0" fmla="*/ 54 w 54"/>
                <a:gd name="T1" fmla="*/ 56 h 56"/>
                <a:gd name="T2" fmla="*/ 48 w 54"/>
                <a:gd name="T3" fmla="*/ 44 h 56"/>
                <a:gd name="T4" fmla="*/ 48 w 54"/>
                <a:gd name="T5" fmla="*/ 44 h 56"/>
                <a:gd name="T6" fmla="*/ 48 w 54"/>
                <a:gd name="T7" fmla="*/ 42 h 56"/>
                <a:gd name="T8" fmla="*/ 44 w 54"/>
                <a:gd name="T9" fmla="*/ 40 h 56"/>
                <a:gd name="T10" fmla="*/ 40 w 54"/>
                <a:gd name="T11" fmla="*/ 38 h 56"/>
                <a:gd name="T12" fmla="*/ 40 w 54"/>
                <a:gd name="T13" fmla="*/ 38 h 56"/>
                <a:gd name="T14" fmla="*/ 38 w 54"/>
                <a:gd name="T15" fmla="*/ 36 h 56"/>
                <a:gd name="T16" fmla="*/ 34 w 54"/>
                <a:gd name="T17" fmla="*/ 36 h 56"/>
                <a:gd name="T18" fmla="*/ 28 w 54"/>
                <a:gd name="T19" fmla="*/ 36 h 56"/>
                <a:gd name="T20" fmla="*/ 24 w 54"/>
                <a:gd name="T21" fmla="*/ 38 h 56"/>
                <a:gd name="T22" fmla="*/ 20 w 54"/>
                <a:gd name="T23" fmla="*/ 40 h 56"/>
                <a:gd name="T24" fmla="*/ 20 w 54"/>
                <a:gd name="T25" fmla="*/ 42 h 56"/>
                <a:gd name="T26" fmla="*/ 18 w 54"/>
                <a:gd name="T27" fmla="*/ 42 h 56"/>
                <a:gd name="T28" fmla="*/ 18 w 54"/>
                <a:gd name="T29" fmla="*/ 44 h 56"/>
                <a:gd name="T30" fmla="*/ 16 w 54"/>
                <a:gd name="T31" fmla="*/ 44 h 56"/>
                <a:gd name="T32" fmla="*/ 12 w 54"/>
                <a:gd name="T33" fmla="*/ 46 h 56"/>
                <a:gd name="T34" fmla="*/ 6 w 54"/>
                <a:gd name="T35" fmla="*/ 46 h 56"/>
                <a:gd name="T36" fmla="*/ 6 w 54"/>
                <a:gd name="T37" fmla="*/ 32 h 56"/>
                <a:gd name="T38" fmla="*/ 6 w 54"/>
                <a:gd name="T39" fmla="*/ 32 h 56"/>
                <a:gd name="T40" fmla="*/ 6 w 54"/>
                <a:gd name="T41" fmla="*/ 30 h 56"/>
                <a:gd name="T42" fmla="*/ 4 w 54"/>
                <a:gd name="T43" fmla="*/ 26 h 56"/>
                <a:gd name="T44" fmla="*/ 2 w 54"/>
                <a:gd name="T45" fmla="*/ 26 h 56"/>
                <a:gd name="T46" fmla="*/ 2 w 54"/>
                <a:gd name="T47" fmla="*/ 24 h 56"/>
                <a:gd name="T48" fmla="*/ 0 w 54"/>
                <a:gd name="T49" fmla="*/ 22 h 56"/>
                <a:gd name="T50" fmla="*/ 0 w 54"/>
                <a:gd name="T51" fmla="*/ 18 h 56"/>
                <a:gd name="T52" fmla="*/ 0 w 54"/>
                <a:gd name="T53" fmla="*/ 14 h 56"/>
                <a:gd name="T54" fmla="*/ 2 w 54"/>
                <a:gd name="T55" fmla="*/ 12 h 56"/>
                <a:gd name="T56" fmla="*/ 2 w 54"/>
                <a:gd name="T57" fmla="*/ 10 h 56"/>
                <a:gd name="T58" fmla="*/ 2 w 54"/>
                <a:gd name="T59" fmla="*/ 8 h 56"/>
                <a:gd name="T60" fmla="*/ 4 w 54"/>
                <a:gd name="T61" fmla="*/ 4 h 56"/>
                <a:gd name="T62" fmla="*/ 4 w 54"/>
                <a:gd name="T63" fmla="*/ 2 h 56"/>
                <a:gd name="T64" fmla="*/ 6 w 54"/>
                <a:gd name="T65" fmla="*/ 0 h 56"/>
                <a:gd name="T66" fmla="*/ 10 w 54"/>
                <a:gd name="T67" fmla="*/ 0 h 56"/>
                <a:gd name="T68" fmla="*/ 18 w 54"/>
                <a:gd name="T69" fmla="*/ 0 h 56"/>
                <a:gd name="T70" fmla="*/ 24 w 54"/>
                <a:gd name="T71" fmla="*/ 0 h 56"/>
                <a:gd name="T72" fmla="*/ 24 w 54"/>
                <a:gd name="T73" fmla="*/ 0 h 56"/>
                <a:gd name="T74" fmla="*/ 26 w 54"/>
                <a:gd name="T75" fmla="*/ 0 h 56"/>
                <a:gd name="T76" fmla="*/ 26 w 54"/>
                <a:gd name="T77" fmla="*/ 0 h 56"/>
                <a:gd name="T78" fmla="*/ 28 w 54"/>
                <a:gd name="T79" fmla="*/ 2 h 56"/>
                <a:gd name="T80" fmla="*/ 30 w 54"/>
                <a:gd name="T81" fmla="*/ 6 h 56"/>
                <a:gd name="T82" fmla="*/ 30 w 54"/>
                <a:gd name="T83" fmla="*/ 14 h 56"/>
                <a:gd name="T84" fmla="*/ 34 w 54"/>
                <a:gd name="T85" fmla="*/ 28 h 56"/>
                <a:gd name="T86" fmla="*/ 36 w 54"/>
                <a:gd name="T87" fmla="*/ 26 h 56"/>
                <a:gd name="T88" fmla="*/ 36 w 54"/>
                <a:gd name="T89" fmla="*/ 26 h 56"/>
                <a:gd name="T90" fmla="*/ 38 w 54"/>
                <a:gd name="T91" fmla="*/ 24 h 56"/>
                <a:gd name="T92" fmla="*/ 40 w 54"/>
                <a:gd name="T93" fmla="*/ 20 h 56"/>
                <a:gd name="T94" fmla="*/ 40 w 54"/>
                <a:gd name="T95" fmla="*/ 18 h 56"/>
                <a:gd name="T96" fmla="*/ 42 w 54"/>
                <a:gd name="T97" fmla="*/ 14 h 56"/>
                <a:gd name="T98" fmla="*/ 44 w 54"/>
                <a:gd name="T99" fmla="*/ 12 h 56"/>
                <a:gd name="T100" fmla="*/ 44 w 54"/>
                <a:gd name="T101" fmla="*/ 12 h 56"/>
                <a:gd name="T102" fmla="*/ 46 w 54"/>
                <a:gd name="T103" fmla="*/ 12 h 56"/>
                <a:gd name="T104" fmla="*/ 48 w 54"/>
                <a:gd name="T105" fmla="*/ 14 h 56"/>
                <a:gd name="T106" fmla="*/ 48 w 54"/>
                <a:gd name="T107" fmla="*/ 18 h 56"/>
                <a:gd name="T108" fmla="*/ 52 w 54"/>
                <a:gd name="T109" fmla="*/ 34 h 56"/>
                <a:gd name="T110" fmla="*/ 54 w 54"/>
                <a:gd name="T111" fmla="*/ 46 h 56"/>
                <a:gd name="T112" fmla="*/ 54 w 54"/>
                <a:gd name="T1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4" h="56">
                  <a:moveTo>
                    <a:pt x="54" y="56"/>
                  </a:moveTo>
                  <a:lnTo>
                    <a:pt x="48" y="44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44" y="40"/>
                  </a:lnTo>
                  <a:lnTo>
                    <a:pt x="40" y="38"/>
                  </a:lnTo>
                  <a:lnTo>
                    <a:pt x="40" y="38"/>
                  </a:lnTo>
                  <a:lnTo>
                    <a:pt x="38" y="36"/>
                  </a:lnTo>
                  <a:lnTo>
                    <a:pt x="34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0" y="40"/>
                  </a:lnTo>
                  <a:lnTo>
                    <a:pt x="20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2" y="46"/>
                  </a:lnTo>
                  <a:lnTo>
                    <a:pt x="6" y="46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4" y="26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0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4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0" y="18"/>
                  </a:lnTo>
                  <a:lnTo>
                    <a:pt x="42" y="14"/>
                  </a:lnTo>
                  <a:lnTo>
                    <a:pt x="44" y="12"/>
                  </a:lnTo>
                  <a:lnTo>
                    <a:pt x="44" y="12"/>
                  </a:lnTo>
                  <a:lnTo>
                    <a:pt x="46" y="12"/>
                  </a:lnTo>
                  <a:lnTo>
                    <a:pt x="48" y="14"/>
                  </a:lnTo>
                  <a:lnTo>
                    <a:pt x="48" y="18"/>
                  </a:lnTo>
                  <a:lnTo>
                    <a:pt x="52" y="34"/>
                  </a:lnTo>
                  <a:lnTo>
                    <a:pt x="54" y="46"/>
                  </a:lnTo>
                  <a:lnTo>
                    <a:pt x="54" y="5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" name="Freeform 386"/>
            <p:cNvSpPr>
              <a:spLocks/>
            </p:cNvSpPr>
            <p:nvPr/>
          </p:nvSpPr>
          <p:spPr bwMode="gray">
            <a:xfrm>
              <a:off x="2934642" y="4021424"/>
              <a:ext cx="185140" cy="503241"/>
            </a:xfrm>
            <a:custGeom>
              <a:avLst/>
              <a:gdLst>
                <a:gd name="T0" fmla="*/ 40 w 100"/>
                <a:gd name="T1" fmla="*/ 170 h 272"/>
                <a:gd name="T2" fmla="*/ 26 w 100"/>
                <a:gd name="T3" fmla="*/ 166 h 272"/>
                <a:gd name="T4" fmla="*/ 26 w 100"/>
                <a:gd name="T5" fmla="*/ 156 h 272"/>
                <a:gd name="T6" fmla="*/ 26 w 100"/>
                <a:gd name="T7" fmla="*/ 142 h 272"/>
                <a:gd name="T8" fmla="*/ 24 w 100"/>
                <a:gd name="T9" fmla="*/ 136 h 272"/>
                <a:gd name="T10" fmla="*/ 20 w 100"/>
                <a:gd name="T11" fmla="*/ 130 h 272"/>
                <a:gd name="T12" fmla="*/ 16 w 100"/>
                <a:gd name="T13" fmla="*/ 120 h 272"/>
                <a:gd name="T14" fmla="*/ 10 w 100"/>
                <a:gd name="T15" fmla="*/ 112 h 272"/>
                <a:gd name="T16" fmla="*/ 8 w 100"/>
                <a:gd name="T17" fmla="*/ 108 h 272"/>
                <a:gd name="T18" fmla="*/ 4 w 100"/>
                <a:gd name="T19" fmla="*/ 102 h 272"/>
                <a:gd name="T20" fmla="*/ 2 w 100"/>
                <a:gd name="T21" fmla="*/ 94 h 272"/>
                <a:gd name="T22" fmla="*/ 2 w 100"/>
                <a:gd name="T23" fmla="*/ 90 h 272"/>
                <a:gd name="T24" fmla="*/ 4 w 100"/>
                <a:gd name="T25" fmla="*/ 82 h 272"/>
                <a:gd name="T26" fmla="*/ 2 w 100"/>
                <a:gd name="T27" fmla="*/ 78 h 272"/>
                <a:gd name="T28" fmla="*/ 0 w 100"/>
                <a:gd name="T29" fmla="*/ 74 h 272"/>
                <a:gd name="T30" fmla="*/ 2 w 100"/>
                <a:gd name="T31" fmla="*/ 70 h 272"/>
                <a:gd name="T32" fmla="*/ 4 w 100"/>
                <a:gd name="T33" fmla="*/ 72 h 272"/>
                <a:gd name="T34" fmla="*/ 6 w 100"/>
                <a:gd name="T35" fmla="*/ 72 h 272"/>
                <a:gd name="T36" fmla="*/ 8 w 100"/>
                <a:gd name="T37" fmla="*/ 74 h 272"/>
                <a:gd name="T38" fmla="*/ 10 w 100"/>
                <a:gd name="T39" fmla="*/ 70 h 272"/>
                <a:gd name="T40" fmla="*/ 6 w 100"/>
                <a:gd name="T41" fmla="*/ 56 h 272"/>
                <a:gd name="T42" fmla="*/ 8 w 100"/>
                <a:gd name="T43" fmla="*/ 56 h 272"/>
                <a:gd name="T44" fmla="*/ 10 w 100"/>
                <a:gd name="T45" fmla="*/ 58 h 272"/>
                <a:gd name="T46" fmla="*/ 16 w 100"/>
                <a:gd name="T47" fmla="*/ 60 h 272"/>
                <a:gd name="T48" fmla="*/ 22 w 100"/>
                <a:gd name="T49" fmla="*/ 58 h 272"/>
                <a:gd name="T50" fmla="*/ 22 w 100"/>
                <a:gd name="T51" fmla="*/ 56 h 272"/>
                <a:gd name="T52" fmla="*/ 26 w 100"/>
                <a:gd name="T53" fmla="*/ 54 h 272"/>
                <a:gd name="T54" fmla="*/ 28 w 100"/>
                <a:gd name="T55" fmla="*/ 48 h 272"/>
                <a:gd name="T56" fmla="*/ 32 w 100"/>
                <a:gd name="T57" fmla="*/ 40 h 272"/>
                <a:gd name="T58" fmla="*/ 36 w 100"/>
                <a:gd name="T59" fmla="*/ 34 h 272"/>
                <a:gd name="T60" fmla="*/ 36 w 100"/>
                <a:gd name="T61" fmla="*/ 30 h 272"/>
                <a:gd name="T62" fmla="*/ 40 w 100"/>
                <a:gd name="T63" fmla="*/ 26 h 272"/>
                <a:gd name="T64" fmla="*/ 66 w 100"/>
                <a:gd name="T65" fmla="*/ 0 h 272"/>
                <a:gd name="T66" fmla="*/ 74 w 100"/>
                <a:gd name="T67" fmla="*/ 8 h 272"/>
                <a:gd name="T68" fmla="*/ 84 w 100"/>
                <a:gd name="T69" fmla="*/ 34 h 272"/>
                <a:gd name="T70" fmla="*/ 82 w 100"/>
                <a:gd name="T71" fmla="*/ 36 h 272"/>
                <a:gd name="T72" fmla="*/ 76 w 100"/>
                <a:gd name="T73" fmla="*/ 52 h 272"/>
                <a:gd name="T74" fmla="*/ 72 w 100"/>
                <a:gd name="T75" fmla="*/ 72 h 272"/>
                <a:gd name="T76" fmla="*/ 76 w 100"/>
                <a:gd name="T77" fmla="*/ 76 h 272"/>
                <a:gd name="T78" fmla="*/ 80 w 100"/>
                <a:gd name="T79" fmla="*/ 80 h 272"/>
                <a:gd name="T80" fmla="*/ 90 w 100"/>
                <a:gd name="T81" fmla="*/ 78 h 272"/>
                <a:gd name="T82" fmla="*/ 96 w 100"/>
                <a:gd name="T83" fmla="*/ 98 h 272"/>
                <a:gd name="T84" fmla="*/ 90 w 100"/>
                <a:gd name="T85" fmla="*/ 102 h 272"/>
                <a:gd name="T86" fmla="*/ 82 w 100"/>
                <a:gd name="T87" fmla="*/ 112 h 272"/>
                <a:gd name="T88" fmla="*/ 84 w 100"/>
                <a:gd name="T89" fmla="*/ 138 h 272"/>
                <a:gd name="T90" fmla="*/ 82 w 100"/>
                <a:gd name="T91" fmla="*/ 138 h 272"/>
                <a:gd name="T92" fmla="*/ 80 w 100"/>
                <a:gd name="T93" fmla="*/ 142 h 272"/>
                <a:gd name="T94" fmla="*/ 80 w 100"/>
                <a:gd name="T95" fmla="*/ 150 h 272"/>
                <a:gd name="T96" fmla="*/ 80 w 100"/>
                <a:gd name="T97" fmla="*/ 158 h 272"/>
                <a:gd name="T98" fmla="*/ 80 w 100"/>
                <a:gd name="T99" fmla="*/ 168 h 272"/>
                <a:gd name="T100" fmla="*/ 84 w 100"/>
                <a:gd name="T101" fmla="*/ 182 h 272"/>
                <a:gd name="T102" fmla="*/ 84 w 100"/>
                <a:gd name="T103" fmla="*/ 210 h 272"/>
                <a:gd name="T104" fmla="*/ 84 w 100"/>
                <a:gd name="T105" fmla="*/ 224 h 272"/>
                <a:gd name="T106" fmla="*/ 82 w 100"/>
                <a:gd name="T107" fmla="*/ 244 h 272"/>
                <a:gd name="T108" fmla="*/ 76 w 100"/>
                <a:gd name="T109" fmla="*/ 272 h 272"/>
                <a:gd name="T110" fmla="*/ 72 w 100"/>
                <a:gd name="T111" fmla="*/ 262 h 272"/>
                <a:gd name="T112" fmla="*/ 74 w 100"/>
                <a:gd name="T113" fmla="*/ 226 h 272"/>
                <a:gd name="T114" fmla="*/ 74 w 100"/>
                <a:gd name="T115" fmla="*/ 206 h 272"/>
                <a:gd name="T116" fmla="*/ 70 w 100"/>
                <a:gd name="T117" fmla="*/ 16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0" h="272">
                  <a:moveTo>
                    <a:pt x="62" y="154"/>
                  </a:moveTo>
                  <a:lnTo>
                    <a:pt x="40" y="170"/>
                  </a:lnTo>
                  <a:lnTo>
                    <a:pt x="26" y="168"/>
                  </a:lnTo>
                  <a:lnTo>
                    <a:pt x="26" y="166"/>
                  </a:lnTo>
                  <a:lnTo>
                    <a:pt x="26" y="162"/>
                  </a:lnTo>
                  <a:lnTo>
                    <a:pt x="26" y="156"/>
                  </a:lnTo>
                  <a:lnTo>
                    <a:pt x="26" y="148"/>
                  </a:lnTo>
                  <a:lnTo>
                    <a:pt x="26" y="142"/>
                  </a:lnTo>
                  <a:lnTo>
                    <a:pt x="24" y="138"/>
                  </a:lnTo>
                  <a:lnTo>
                    <a:pt x="24" y="136"/>
                  </a:lnTo>
                  <a:lnTo>
                    <a:pt x="22" y="134"/>
                  </a:lnTo>
                  <a:lnTo>
                    <a:pt x="20" y="130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2" y="116"/>
                  </a:lnTo>
                  <a:lnTo>
                    <a:pt x="10" y="112"/>
                  </a:lnTo>
                  <a:lnTo>
                    <a:pt x="10" y="108"/>
                  </a:lnTo>
                  <a:lnTo>
                    <a:pt x="8" y="108"/>
                  </a:lnTo>
                  <a:lnTo>
                    <a:pt x="6" y="106"/>
                  </a:lnTo>
                  <a:lnTo>
                    <a:pt x="4" y="102"/>
                  </a:lnTo>
                  <a:lnTo>
                    <a:pt x="4" y="98"/>
                  </a:lnTo>
                  <a:lnTo>
                    <a:pt x="2" y="94"/>
                  </a:lnTo>
                  <a:lnTo>
                    <a:pt x="2" y="92"/>
                  </a:lnTo>
                  <a:lnTo>
                    <a:pt x="2" y="90"/>
                  </a:lnTo>
                  <a:lnTo>
                    <a:pt x="4" y="86"/>
                  </a:lnTo>
                  <a:lnTo>
                    <a:pt x="4" y="82"/>
                  </a:lnTo>
                  <a:lnTo>
                    <a:pt x="2" y="78"/>
                  </a:lnTo>
                  <a:lnTo>
                    <a:pt x="2" y="78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4" y="72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8" y="74"/>
                  </a:lnTo>
                  <a:lnTo>
                    <a:pt x="8" y="74"/>
                  </a:lnTo>
                  <a:lnTo>
                    <a:pt x="10" y="72"/>
                  </a:lnTo>
                  <a:lnTo>
                    <a:pt x="10" y="70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6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10" y="58"/>
                  </a:lnTo>
                  <a:lnTo>
                    <a:pt x="14" y="60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22" y="58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54"/>
                  </a:lnTo>
                  <a:lnTo>
                    <a:pt x="26" y="54"/>
                  </a:lnTo>
                  <a:lnTo>
                    <a:pt x="28" y="50"/>
                  </a:lnTo>
                  <a:lnTo>
                    <a:pt x="28" y="48"/>
                  </a:lnTo>
                  <a:lnTo>
                    <a:pt x="30" y="46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8" y="28"/>
                  </a:lnTo>
                  <a:lnTo>
                    <a:pt x="40" y="26"/>
                  </a:lnTo>
                  <a:lnTo>
                    <a:pt x="54" y="24"/>
                  </a:lnTo>
                  <a:lnTo>
                    <a:pt x="66" y="0"/>
                  </a:lnTo>
                  <a:lnTo>
                    <a:pt x="68" y="2"/>
                  </a:lnTo>
                  <a:lnTo>
                    <a:pt x="74" y="8"/>
                  </a:lnTo>
                  <a:lnTo>
                    <a:pt x="80" y="20"/>
                  </a:lnTo>
                  <a:lnTo>
                    <a:pt x="84" y="34"/>
                  </a:lnTo>
                  <a:lnTo>
                    <a:pt x="84" y="34"/>
                  </a:lnTo>
                  <a:lnTo>
                    <a:pt x="82" y="36"/>
                  </a:lnTo>
                  <a:lnTo>
                    <a:pt x="78" y="40"/>
                  </a:lnTo>
                  <a:lnTo>
                    <a:pt x="76" y="52"/>
                  </a:lnTo>
                  <a:lnTo>
                    <a:pt x="72" y="70"/>
                  </a:lnTo>
                  <a:lnTo>
                    <a:pt x="72" y="72"/>
                  </a:lnTo>
                  <a:lnTo>
                    <a:pt x="74" y="74"/>
                  </a:lnTo>
                  <a:lnTo>
                    <a:pt x="76" y="76"/>
                  </a:lnTo>
                  <a:lnTo>
                    <a:pt x="78" y="78"/>
                  </a:lnTo>
                  <a:lnTo>
                    <a:pt x="80" y="80"/>
                  </a:lnTo>
                  <a:lnTo>
                    <a:pt x="84" y="80"/>
                  </a:lnTo>
                  <a:lnTo>
                    <a:pt x="90" y="78"/>
                  </a:lnTo>
                  <a:lnTo>
                    <a:pt x="100" y="84"/>
                  </a:lnTo>
                  <a:lnTo>
                    <a:pt x="96" y="98"/>
                  </a:lnTo>
                  <a:lnTo>
                    <a:pt x="94" y="100"/>
                  </a:lnTo>
                  <a:lnTo>
                    <a:pt x="90" y="102"/>
                  </a:lnTo>
                  <a:lnTo>
                    <a:pt x="86" y="104"/>
                  </a:lnTo>
                  <a:lnTo>
                    <a:pt x="82" y="112"/>
                  </a:lnTo>
                  <a:lnTo>
                    <a:pt x="80" y="122"/>
                  </a:lnTo>
                  <a:lnTo>
                    <a:pt x="84" y="138"/>
                  </a:lnTo>
                  <a:lnTo>
                    <a:pt x="82" y="138"/>
                  </a:lnTo>
                  <a:lnTo>
                    <a:pt x="82" y="138"/>
                  </a:lnTo>
                  <a:lnTo>
                    <a:pt x="80" y="140"/>
                  </a:lnTo>
                  <a:lnTo>
                    <a:pt x="80" y="142"/>
                  </a:lnTo>
                  <a:lnTo>
                    <a:pt x="78" y="146"/>
                  </a:lnTo>
                  <a:lnTo>
                    <a:pt x="80" y="150"/>
                  </a:lnTo>
                  <a:lnTo>
                    <a:pt x="80" y="156"/>
                  </a:lnTo>
                  <a:lnTo>
                    <a:pt x="80" y="158"/>
                  </a:lnTo>
                  <a:lnTo>
                    <a:pt x="80" y="162"/>
                  </a:lnTo>
                  <a:lnTo>
                    <a:pt x="80" y="168"/>
                  </a:lnTo>
                  <a:lnTo>
                    <a:pt x="82" y="174"/>
                  </a:lnTo>
                  <a:lnTo>
                    <a:pt x="84" y="182"/>
                  </a:lnTo>
                  <a:lnTo>
                    <a:pt x="88" y="188"/>
                  </a:lnTo>
                  <a:lnTo>
                    <a:pt x="84" y="210"/>
                  </a:lnTo>
                  <a:lnTo>
                    <a:pt x="84" y="218"/>
                  </a:lnTo>
                  <a:lnTo>
                    <a:pt x="84" y="224"/>
                  </a:lnTo>
                  <a:lnTo>
                    <a:pt x="84" y="230"/>
                  </a:lnTo>
                  <a:lnTo>
                    <a:pt x="82" y="244"/>
                  </a:lnTo>
                  <a:lnTo>
                    <a:pt x="80" y="260"/>
                  </a:lnTo>
                  <a:lnTo>
                    <a:pt x="76" y="272"/>
                  </a:lnTo>
                  <a:lnTo>
                    <a:pt x="74" y="270"/>
                  </a:lnTo>
                  <a:lnTo>
                    <a:pt x="72" y="262"/>
                  </a:lnTo>
                  <a:lnTo>
                    <a:pt x="72" y="248"/>
                  </a:lnTo>
                  <a:lnTo>
                    <a:pt x="74" y="226"/>
                  </a:lnTo>
                  <a:lnTo>
                    <a:pt x="74" y="220"/>
                  </a:lnTo>
                  <a:lnTo>
                    <a:pt x="74" y="206"/>
                  </a:lnTo>
                  <a:lnTo>
                    <a:pt x="74" y="188"/>
                  </a:lnTo>
                  <a:lnTo>
                    <a:pt x="70" y="168"/>
                  </a:lnTo>
                  <a:lnTo>
                    <a:pt x="62" y="15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" name="Freeform 387"/>
            <p:cNvSpPr>
              <a:spLocks/>
            </p:cNvSpPr>
            <p:nvPr/>
          </p:nvSpPr>
          <p:spPr bwMode="gray">
            <a:xfrm>
              <a:off x="3167917" y="4136133"/>
              <a:ext cx="166626" cy="310825"/>
            </a:xfrm>
            <a:custGeom>
              <a:avLst/>
              <a:gdLst>
                <a:gd name="T0" fmla="*/ 58 w 90"/>
                <a:gd name="T1" fmla="*/ 124 h 168"/>
                <a:gd name="T2" fmla="*/ 62 w 90"/>
                <a:gd name="T3" fmla="*/ 128 h 168"/>
                <a:gd name="T4" fmla="*/ 64 w 90"/>
                <a:gd name="T5" fmla="*/ 132 h 168"/>
                <a:gd name="T6" fmla="*/ 50 w 90"/>
                <a:gd name="T7" fmla="*/ 154 h 168"/>
                <a:gd name="T8" fmla="*/ 42 w 90"/>
                <a:gd name="T9" fmla="*/ 158 h 168"/>
                <a:gd name="T10" fmla="*/ 46 w 90"/>
                <a:gd name="T11" fmla="*/ 166 h 168"/>
                <a:gd name="T12" fmla="*/ 64 w 90"/>
                <a:gd name="T13" fmla="*/ 164 h 168"/>
                <a:gd name="T14" fmla="*/ 78 w 90"/>
                <a:gd name="T15" fmla="*/ 150 h 168"/>
                <a:gd name="T16" fmla="*/ 88 w 90"/>
                <a:gd name="T17" fmla="*/ 134 h 168"/>
                <a:gd name="T18" fmla="*/ 90 w 90"/>
                <a:gd name="T19" fmla="*/ 126 h 168"/>
                <a:gd name="T20" fmla="*/ 84 w 90"/>
                <a:gd name="T21" fmla="*/ 102 h 168"/>
                <a:gd name="T22" fmla="*/ 84 w 90"/>
                <a:gd name="T23" fmla="*/ 98 h 168"/>
                <a:gd name="T24" fmla="*/ 82 w 90"/>
                <a:gd name="T25" fmla="*/ 90 h 168"/>
                <a:gd name="T26" fmla="*/ 76 w 90"/>
                <a:gd name="T27" fmla="*/ 82 h 168"/>
                <a:gd name="T28" fmla="*/ 60 w 90"/>
                <a:gd name="T29" fmla="*/ 74 h 168"/>
                <a:gd name="T30" fmla="*/ 46 w 90"/>
                <a:gd name="T31" fmla="*/ 46 h 168"/>
                <a:gd name="T32" fmla="*/ 48 w 90"/>
                <a:gd name="T33" fmla="*/ 42 h 168"/>
                <a:gd name="T34" fmla="*/ 52 w 90"/>
                <a:gd name="T35" fmla="*/ 36 h 168"/>
                <a:gd name="T36" fmla="*/ 60 w 90"/>
                <a:gd name="T37" fmla="*/ 32 h 168"/>
                <a:gd name="T38" fmla="*/ 64 w 90"/>
                <a:gd name="T39" fmla="*/ 30 h 168"/>
                <a:gd name="T40" fmla="*/ 72 w 90"/>
                <a:gd name="T41" fmla="*/ 26 h 168"/>
                <a:gd name="T42" fmla="*/ 70 w 90"/>
                <a:gd name="T43" fmla="*/ 22 h 168"/>
                <a:gd name="T44" fmla="*/ 68 w 90"/>
                <a:gd name="T45" fmla="*/ 16 h 168"/>
                <a:gd name="T46" fmla="*/ 64 w 90"/>
                <a:gd name="T47" fmla="*/ 12 h 168"/>
                <a:gd name="T48" fmla="*/ 60 w 90"/>
                <a:gd name="T49" fmla="*/ 6 h 168"/>
                <a:gd name="T50" fmla="*/ 50 w 90"/>
                <a:gd name="T51" fmla="*/ 2 h 168"/>
                <a:gd name="T52" fmla="*/ 48 w 90"/>
                <a:gd name="T53" fmla="*/ 4 h 168"/>
                <a:gd name="T54" fmla="*/ 40 w 90"/>
                <a:gd name="T55" fmla="*/ 4 h 168"/>
                <a:gd name="T56" fmla="*/ 28 w 90"/>
                <a:gd name="T57" fmla="*/ 2 h 168"/>
                <a:gd name="T58" fmla="*/ 20 w 90"/>
                <a:gd name="T59" fmla="*/ 0 h 168"/>
                <a:gd name="T60" fmla="*/ 14 w 90"/>
                <a:gd name="T61" fmla="*/ 2 h 168"/>
                <a:gd name="T62" fmla="*/ 8 w 90"/>
                <a:gd name="T63" fmla="*/ 2 h 168"/>
                <a:gd name="T64" fmla="*/ 2 w 90"/>
                <a:gd name="T65" fmla="*/ 4 h 168"/>
                <a:gd name="T66" fmla="*/ 0 w 90"/>
                <a:gd name="T67" fmla="*/ 10 h 168"/>
                <a:gd name="T68" fmla="*/ 4 w 90"/>
                <a:gd name="T69" fmla="*/ 10 h 168"/>
                <a:gd name="T70" fmla="*/ 8 w 90"/>
                <a:gd name="T71" fmla="*/ 14 h 168"/>
                <a:gd name="T72" fmla="*/ 20 w 90"/>
                <a:gd name="T73" fmla="*/ 30 h 168"/>
                <a:gd name="T74" fmla="*/ 24 w 90"/>
                <a:gd name="T75" fmla="*/ 36 h 168"/>
                <a:gd name="T76" fmla="*/ 22 w 90"/>
                <a:gd name="T77" fmla="*/ 44 h 168"/>
                <a:gd name="T78" fmla="*/ 20 w 90"/>
                <a:gd name="T79" fmla="*/ 48 h 168"/>
                <a:gd name="T80" fmla="*/ 18 w 90"/>
                <a:gd name="T81" fmla="*/ 50 h 168"/>
                <a:gd name="T82" fmla="*/ 18 w 90"/>
                <a:gd name="T83" fmla="*/ 58 h 168"/>
                <a:gd name="T84" fmla="*/ 24 w 90"/>
                <a:gd name="T85" fmla="*/ 64 h 168"/>
                <a:gd name="T86" fmla="*/ 30 w 90"/>
                <a:gd name="T87" fmla="*/ 68 h 168"/>
                <a:gd name="T88" fmla="*/ 32 w 90"/>
                <a:gd name="T89" fmla="*/ 70 h 168"/>
                <a:gd name="T90" fmla="*/ 38 w 90"/>
                <a:gd name="T91" fmla="*/ 76 h 168"/>
                <a:gd name="T92" fmla="*/ 46 w 90"/>
                <a:gd name="T93" fmla="*/ 84 h 168"/>
                <a:gd name="T94" fmla="*/ 52 w 90"/>
                <a:gd name="T95" fmla="*/ 94 h 168"/>
                <a:gd name="T96" fmla="*/ 56 w 90"/>
                <a:gd name="T97" fmla="*/ 106 h 168"/>
                <a:gd name="T98" fmla="*/ 56 w 90"/>
                <a:gd name="T99" fmla="*/ 116 h 168"/>
                <a:gd name="T100" fmla="*/ 56 w 90"/>
                <a:gd name="T101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0" h="168">
                  <a:moveTo>
                    <a:pt x="56" y="124"/>
                  </a:moveTo>
                  <a:lnTo>
                    <a:pt x="58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4" y="132"/>
                  </a:lnTo>
                  <a:lnTo>
                    <a:pt x="64" y="132"/>
                  </a:lnTo>
                  <a:lnTo>
                    <a:pt x="60" y="150"/>
                  </a:lnTo>
                  <a:lnTo>
                    <a:pt x="50" y="154"/>
                  </a:lnTo>
                  <a:lnTo>
                    <a:pt x="46" y="158"/>
                  </a:lnTo>
                  <a:lnTo>
                    <a:pt x="42" y="158"/>
                  </a:lnTo>
                  <a:lnTo>
                    <a:pt x="38" y="168"/>
                  </a:lnTo>
                  <a:lnTo>
                    <a:pt x="46" y="166"/>
                  </a:lnTo>
                  <a:lnTo>
                    <a:pt x="62" y="168"/>
                  </a:lnTo>
                  <a:lnTo>
                    <a:pt x="64" y="164"/>
                  </a:lnTo>
                  <a:lnTo>
                    <a:pt x="70" y="158"/>
                  </a:lnTo>
                  <a:lnTo>
                    <a:pt x="78" y="150"/>
                  </a:lnTo>
                  <a:lnTo>
                    <a:pt x="86" y="140"/>
                  </a:lnTo>
                  <a:lnTo>
                    <a:pt x="88" y="134"/>
                  </a:lnTo>
                  <a:lnTo>
                    <a:pt x="90" y="130"/>
                  </a:lnTo>
                  <a:lnTo>
                    <a:pt x="90" y="126"/>
                  </a:lnTo>
                  <a:lnTo>
                    <a:pt x="88" y="124"/>
                  </a:lnTo>
                  <a:lnTo>
                    <a:pt x="84" y="102"/>
                  </a:lnTo>
                  <a:lnTo>
                    <a:pt x="84" y="100"/>
                  </a:lnTo>
                  <a:lnTo>
                    <a:pt x="84" y="98"/>
                  </a:lnTo>
                  <a:lnTo>
                    <a:pt x="84" y="94"/>
                  </a:lnTo>
                  <a:lnTo>
                    <a:pt x="82" y="90"/>
                  </a:lnTo>
                  <a:lnTo>
                    <a:pt x="80" y="86"/>
                  </a:lnTo>
                  <a:lnTo>
                    <a:pt x="76" y="82"/>
                  </a:lnTo>
                  <a:lnTo>
                    <a:pt x="70" y="78"/>
                  </a:lnTo>
                  <a:lnTo>
                    <a:pt x="60" y="74"/>
                  </a:lnTo>
                  <a:lnTo>
                    <a:pt x="46" y="54"/>
                  </a:lnTo>
                  <a:lnTo>
                    <a:pt x="46" y="46"/>
                  </a:lnTo>
                  <a:lnTo>
                    <a:pt x="48" y="44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2" y="36"/>
                  </a:lnTo>
                  <a:lnTo>
                    <a:pt x="56" y="34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4" y="30"/>
                  </a:lnTo>
                  <a:lnTo>
                    <a:pt x="68" y="28"/>
                  </a:lnTo>
                  <a:lnTo>
                    <a:pt x="72" y="26"/>
                  </a:lnTo>
                  <a:lnTo>
                    <a:pt x="70" y="24"/>
                  </a:lnTo>
                  <a:lnTo>
                    <a:pt x="70" y="22"/>
                  </a:lnTo>
                  <a:lnTo>
                    <a:pt x="68" y="18"/>
                  </a:lnTo>
                  <a:lnTo>
                    <a:pt x="68" y="16"/>
                  </a:lnTo>
                  <a:lnTo>
                    <a:pt x="64" y="12"/>
                  </a:lnTo>
                  <a:lnTo>
                    <a:pt x="64" y="12"/>
                  </a:lnTo>
                  <a:lnTo>
                    <a:pt x="62" y="10"/>
                  </a:lnTo>
                  <a:lnTo>
                    <a:pt x="60" y="6"/>
                  </a:lnTo>
                  <a:lnTo>
                    <a:pt x="56" y="4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0" y="4"/>
                  </a:lnTo>
                  <a:lnTo>
                    <a:pt x="34" y="4"/>
                  </a:lnTo>
                  <a:lnTo>
                    <a:pt x="28" y="2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6" y="12"/>
                  </a:lnTo>
                  <a:lnTo>
                    <a:pt x="8" y="14"/>
                  </a:lnTo>
                  <a:lnTo>
                    <a:pt x="10" y="26"/>
                  </a:lnTo>
                  <a:lnTo>
                    <a:pt x="20" y="30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40"/>
                  </a:lnTo>
                  <a:lnTo>
                    <a:pt x="22" y="44"/>
                  </a:lnTo>
                  <a:lnTo>
                    <a:pt x="22" y="4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18" y="50"/>
                  </a:lnTo>
                  <a:lnTo>
                    <a:pt x="16" y="54"/>
                  </a:lnTo>
                  <a:lnTo>
                    <a:pt x="18" y="58"/>
                  </a:lnTo>
                  <a:lnTo>
                    <a:pt x="22" y="60"/>
                  </a:lnTo>
                  <a:lnTo>
                    <a:pt x="24" y="64"/>
                  </a:lnTo>
                  <a:lnTo>
                    <a:pt x="28" y="66"/>
                  </a:lnTo>
                  <a:lnTo>
                    <a:pt x="30" y="68"/>
                  </a:lnTo>
                  <a:lnTo>
                    <a:pt x="30" y="68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8" y="76"/>
                  </a:lnTo>
                  <a:lnTo>
                    <a:pt x="42" y="80"/>
                  </a:lnTo>
                  <a:lnTo>
                    <a:pt x="46" y="84"/>
                  </a:lnTo>
                  <a:lnTo>
                    <a:pt x="50" y="88"/>
                  </a:lnTo>
                  <a:lnTo>
                    <a:pt x="52" y="94"/>
                  </a:lnTo>
                  <a:lnTo>
                    <a:pt x="54" y="100"/>
                  </a:lnTo>
                  <a:lnTo>
                    <a:pt x="56" y="106"/>
                  </a:lnTo>
                  <a:lnTo>
                    <a:pt x="56" y="112"/>
                  </a:lnTo>
                  <a:lnTo>
                    <a:pt x="56" y="116"/>
                  </a:lnTo>
                  <a:lnTo>
                    <a:pt x="56" y="118"/>
                  </a:lnTo>
                  <a:lnTo>
                    <a:pt x="56" y="12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" name="Freeform 388"/>
            <p:cNvSpPr>
              <a:spLocks/>
            </p:cNvSpPr>
            <p:nvPr/>
          </p:nvSpPr>
          <p:spPr bwMode="gray">
            <a:xfrm>
              <a:off x="3075348" y="4202739"/>
              <a:ext cx="151815" cy="384831"/>
            </a:xfrm>
            <a:custGeom>
              <a:avLst/>
              <a:gdLst>
                <a:gd name="T0" fmla="*/ 18 w 82"/>
                <a:gd name="T1" fmla="*/ 2 h 208"/>
                <a:gd name="T2" fmla="*/ 10 w 82"/>
                <a:gd name="T3" fmla="*/ 6 h 208"/>
                <a:gd name="T4" fmla="*/ 4 w 82"/>
                <a:gd name="T5" fmla="*/ 24 h 208"/>
                <a:gd name="T6" fmla="*/ 6 w 82"/>
                <a:gd name="T7" fmla="*/ 40 h 208"/>
                <a:gd name="T8" fmla="*/ 4 w 82"/>
                <a:gd name="T9" fmla="*/ 42 h 208"/>
                <a:gd name="T10" fmla="*/ 2 w 82"/>
                <a:gd name="T11" fmla="*/ 48 h 208"/>
                <a:gd name="T12" fmla="*/ 4 w 82"/>
                <a:gd name="T13" fmla="*/ 58 h 208"/>
                <a:gd name="T14" fmla="*/ 4 w 82"/>
                <a:gd name="T15" fmla="*/ 64 h 208"/>
                <a:gd name="T16" fmla="*/ 6 w 82"/>
                <a:gd name="T17" fmla="*/ 76 h 208"/>
                <a:gd name="T18" fmla="*/ 12 w 82"/>
                <a:gd name="T19" fmla="*/ 90 h 208"/>
                <a:gd name="T20" fmla="*/ 8 w 82"/>
                <a:gd name="T21" fmla="*/ 120 h 208"/>
                <a:gd name="T22" fmla="*/ 8 w 82"/>
                <a:gd name="T23" fmla="*/ 132 h 208"/>
                <a:gd name="T24" fmla="*/ 4 w 82"/>
                <a:gd name="T25" fmla="*/ 162 h 208"/>
                <a:gd name="T26" fmla="*/ 0 w 82"/>
                <a:gd name="T27" fmla="*/ 174 h 208"/>
                <a:gd name="T28" fmla="*/ 0 w 82"/>
                <a:gd name="T29" fmla="*/ 176 h 208"/>
                <a:gd name="T30" fmla="*/ 2 w 82"/>
                <a:gd name="T31" fmla="*/ 178 h 208"/>
                <a:gd name="T32" fmla="*/ 8 w 82"/>
                <a:gd name="T33" fmla="*/ 186 h 208"/>
                <a:gd name="T34" fmla="*/ 24 w 82"/>
                <a:gd name="T35" fmla="*/ 200 h 208"/>
                <a:gd name="T36" fmla="*/ 50 w 82"/>
                <a:gd name="T37" fmla="*/ 208 h 208"/>
                <a:gd name="T38" fmla="*/ 46 w 82"/>
                <a:gd name="T39" fmla="*/ 192 h 208"/>
                <a:gd name="T40" fmla="*/ 20 w 82"/>
                <a:gd name="T41" fmla="*/ 166 h 208"/>
                <a:gd name="T42" fmla="*/ 14 w 82"/>
                <a:gd name="T43" fmla="*/ 148 h 208"/>
                <a:gd name="T44" fmla="*/ 18 w 82"/>
                <a:gd name="T45" fmla="*/ 128 h 208"/>
                <a:gd name="T46" fmla="*/ 22 w 82"/>
                <a:gd name="T47" fmla="*/ 108 h 208"/>
                <a:gd name="T48" fmla="*/ 24 w 82"/>
                <a:gd name="T49" fmla="*/ 90 h 208"/>
                <a:gd name="T50" fmla="*/ 26 w 82"/>
                <a:gd name="T51" fmla="*/ 86 h 208"/>
                <a:gd name="T52" fmla="*/ 28 w 82"/>
                <a:gd name="T53" fmla="*/ 82 h 208"/>
                <a:gd name="T54" fmla="*/ 32 w 82"/>
                <a:gd name="T55" fmla="*/ 84 h 208"/>
                <a:gd name="T56" fmla="*/ 34 w 82"/>
                <a:gd name="T57" fmla="*/ 90 h 208"/>
                <a:gd name="T58" fmla="*/ 42 w 82"/>
                <a:gd name="T59" fmla="*/ 110 h 208"/>
                <a:gd name="T60" fmla="*/ 48 w 82"/>
                <a:gd name="T61" fmla="*/ 112 h 208"/>
                <a:gd name="T62" fmla="*/ 48 w 82"/>
                <a:gd name="T63" fmla="*/ 92 h 208"/>
                <a:gd name="T64" fmla="*/ 56 w 82"/>
                <a:gd name="T65" fmla="*/ 82 h 208"/>
                <a:gd name="T66" fmla="*/ 64 w 82"/>
                <a:gd name="T67" fmla="*/ 80 h 208"/>
                <a:gd name="T68" fmla="*/ 74 w 82"/>
                <a:gd name="T69" fmla="*/ 82 h 208"/>
                <a:gd name="T70" fmla="*/ 82 w 82"/>
                <a:gd name="T71" fmla="*/ 82 h 208"/>
                <a:gd name="T72" fmla="*/ 82 w 82"/>
                <a:gd name="T73" fmla="*/ 74 h 208"/>
                <a:gd name="T74" fmla="*/ 80 w 82"/>
                <a:gd name="T75" fmla="*/ 62 h 208"/>
                <a:gd name="T76" fmla="*/ 80 w 82"/>
                <a:gd name="T77" fmla="*/ 58 h 208"/>
                <a:gd name="T78" fmla="*/ 74 w 82"/>
                <a:gd name="T79" fmla="*/ 46 h 208"/>
                <a:gd name="T80" fmla="*/ 64 w 82"/>
                <a:gd name="T81" fmla="*/ 34 h 208"/>
                <a:gd name="T82" fmla="*/ 60 w 82"/>
                <a:gd name="T83" fmla="*/ 32 h 208"/>
                <a:gd name="T84" fmla="*/ 54 w 82"/>
                <a:gd name="T85" fmla="*/ 30 h 208"/>
                <a:gd name="T86" fmla="*/ 50 w 82"/>
                <a:gd name="T87" fmla="*/ 32 h 208"/>
                <a:gd name="T88" fmla="*/ 44 w 82"/>
                <a:gd name="T89" fmla="*/ 36 h 208"/>
                <a:gd name="T90" fmla="*/ 38 w 82"/>
                <a:gd name="T91" fmla="*/ 36 h 208"/>
                <a:gd name="T92" fmla="*/ 38 w 82"/>
                <a:gd name="T93" fmla="*/ 34 h 208"/>
                <a:gd name="T94" fmla="*/ 40 w 82"/>
                <a:gd name="T95" fmla="*/ 28 h 208"/>
                <a:gd name="T96" fmla="*/ 42 w 82"/>
                <a:gd name="T97" fmla="*/ 18 h 208"/>
                <a:gd name="T98" fmla="*/ 40 w 82"/>
                <a:gd name="T99" fmla="*/ 10 h 208"/>
                <a:gd name="T100" fmla="*/ 30 w 82"/>
                <a:gd name="T101" fmla="*/ 10 h 208"/>
                <a:gd name="T102" fmla="*/ 28 w 82"/>
                <a:gd name="T103" fmla="*/ 4 h 208"/>
                <a:gd name="T104" fmla="*/ 24 w 82"/>
                <a:gd name="T105" fmla="*/ 0 h 208"/>
                <a:gd name="T106" fmla="*/ 20 w 82"/>
                <a:gd name="T107" fmla="*/ 0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2" h="208">
                  <a:moveTo>
                    <a:pt x="20" y="0"/>
                  </a:moveTo>
                  <a:lnTo>
                    <a:pt x="18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14"/>
                  </a:lnTo>
                  <a:lnTo>
                    <a:pt x="4" y="24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4" y="42"/>
                  </a:lnTo>
                  <a:lnTo>
                    <a:pt x="4" y="44"/>
                  </a:lnTo>
                  <a:lnTo>
                    <a:pt x="2" y="48"/>
                  </a:lnTo>
                  <a:lnTo>
                    <a:pt x="4" y="52"/>
                  </a:lnTo>
                  <a:lnTo>
                    <a:pt x="4" y="58"/>
                  </a:lnTo>
                  <a:lnTo>
                    <a:pt x="4" y="60"/>
                  </a:lnTo>
                  <a:lnTo>
                    <a:pt x="4" y="64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8" y="84"/>
                  </a:lnTo>
                  <a:lnTo>
                    <a:pt x="12" y="90"/>
                  </a:lnTo>
                  <a:lnTo>
                    <a:pt x="8" y="112"/>
                  </a:lnTo>
                  <a:lnTo>
                    <a:pt x="8" y="120"/>
                  </a:lnTo>
                  <a:lnTo>
                    <a:pt x="8" y="126"/>
                  </a:lnTo>
                  <a:lnTo>
                    <a:pt x="8" y="132"/>
                  </a:lnTo>
                  <a:lnTo>
                    <a:pt x="6" y="146"/>
                  </a:lnTo>
                  <a:lnTo>
                    <a:pt x="4" y="162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4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2" y="178"/>
                  </a:lnTo>
                  <a:lnTo>
                    <a:pt x="4" y="182"/>
                  </a:lnTo>
                  <a:lnTo>
                    <a:pt x="8" y="186"/>
                  </a:lnTo>
                  <a:lnTo>
                    <a:pt x="12" y="192"/>
                  </a:lnTo>
                  <a:lnTo>
                    <a:pt x="24" y="200"/>
                  </a:lnTo>
                  <a:lnTo>
                    <a:pt x="42" y="198"/>
                  </a:lnTo>
                  <a:lnTo>
                    <a:pt x="50" y="208"/>
                  </a:lnTo>
                  <a:lnTo>
                    <a:pt x="58" y="206"/>
                  </a:lnTo>
                  <a:lnTo>
                    <a:pt x="46" y="192"/>
                  </a:lnTo>
                  <a:lnTo>
                    <a:pt x="22" y="168"/>
                  </a:lnTo>
                  <a:lnTo>
                    <a:pt x="20" y="166"/>
                  </a:lnTo>
                  <a:lnTo>
                    <a:pt x="16" y="158"/>
                  </a:lnTo>
                  <a:lnTo>
                    <a:pt x="14" y="148"/>
                  </a:lnTo>
                  <a:lnTo>
                    <a:pt x="16" y="132"/>
                  </a:lnTo>
                  <a:lnTo>
                    <a:pt x="18" y="128"/>
                  </a:lnTo>
                  <a:lnTo>
                    <a:pt x="20" y="120"/>
                  </a:lnTo>
                  <a:lnTo>
                    <a:pt x="22" y="108"/>
                  </a:lnTo>
                  <a:lnTo>
                    <a:pt x="24" y="98"/>
                  </a:lnTo>
                  <a:lnTo>
                    <a:pt x="24" y="90"/>
                  </a:lnTo>
                  <a:lnTo>
                    <a:pt x="26" y="88"/>
                  </a:lnTo>
                  <a:lnTo>
                    <a:pt x="26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2" y="86"/>
                  </a:lnTo>
                  <a:lnTo>
                    <a:pt x="34" y="90"/>
                  </a:lnTo>
                  <a:lnTo>
                    <a:pt x="34" y="94"/>
                  </a:lnTo>
                  <a:lnTo>
                    <a:pt x="42" y="110"/>
                  </a:lnTo>
                  <a:lnTo>
                    <a:pt x="48" y="116"/>
                  </a:lnTo>
                  <a:lnTo>
                    <a:pt x="48" y="112"/>
                  </a:lnTo>
                  <a:lnTo>
                    <a:pt x="46" y="102"/>
                  </a:lnTo>
                  <a:lnTo>
                    <a:pt x="48" y="92"/>
                  </a:lnTo>
                  <a:lnTo>
                    <a:pt x="56" y="84"/>
                  </a:lnTo>
                  <a:lnTo>
                    <a:pt x="56" y="82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80"/>
                  </a:lnTo>
                  <a:lnTo>
                    <a:pt x="74" y="82"/>
                  </a:lnTo>
                  <a:lnTo>
                    <a:pt x="80" y="84"/>
                  </a:lnTo>
                  <a:lnTo>
                    <a:pt x="82" y="82"/>
                  </a:lnTo>
                  <a:lnTo>
                    <a:pt x="82" y="78"/>
                  </a:lnTo>
                  <a:lnTo>
                    <a:pt x="82" y="74"/>
                  </a:lnTo>
                  <a:lnTo>
                    <a:pt x="82" y="68"/>
                  </a:lnTo>
                  <a:lnTo>
                    <a:pt x="80" y="62"/>
                  </a:lnTo>
                  <a:lnTo>
                    <a:pt x="80" y="60"/>
                  </a:lnTo>
                  <a:lnTo>
                    <a:pt x="80" y="58"/>
                  </a:lnTo>
                  <a:lnTo>
                    <a:pt x="78" y="52"/>
                  </a:lnTo>
                  <a:lnTo>
                    <a:pt x="74" y="46"/>
                  </a:lnTo>
                  <a:lnTo>
                    <a:pt x="70" y="40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0" y="32"/>
                  </a:lnTo>
                  <a:lnTo>
                    <a:pt x="58" y="30"/>
                  </a:lnTo>
                  <a:lnTo>
                    <a:pt x="54" y="30"/>
                  </a:lnTo>
                  <a:lnTo>
                    <a:pt x="52" y="30"/>
                  </a:lnTo>
                  <a:lnTo>
                    <a:pt x="50" y="32"/>
                  </a:lnTo>
                  <a:lnTo>
                    <a:pt x="46" y="34"/>
                  </a:lnTo>
                  <a:lnTo>
                    <a:pt x="44" y="36"/>
                  </a:lnTo>
                  <a:lnTo>
                    <a:pt x="40" y="36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0" y="28"/>
                  </a:lnTo>
                  <a:lnTo>
                    <a:pt x="42" y="22"/>
                  </a:lnTo>
                  <a:lnTo>
                    <a:pt x="42" y="18"/>
                  </a:lnTo>
                  <a:lnTo>
                    <a:pt x="42" y="14"/>
                  </a:lnTo>
                  <a:lnTo>
                    <a:pt x="40" y="10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9" name="Freeform 389"/>
            <p:cNvSpPr>
              <a:spLocks/>
            </p:cNvSpPr>
            <p:nvPr/>
          </p:nvSpPr>
          <p:spPr bwMode="gray">
            <a:xfrm>
              <a:off x="2834666" y="3999222"/>
              <a:ext cx="129598" cy="70306"/>
            </a:xfrm>
            <a:custGeom>
              <a:avLst/>
              <a:gdLst>
                <a:gd name="T0" fmla="*/ 58 w 70"/>
                <a:gd name="T1" fmla="*/ 38 h 38"/>
                <a:gd name="T2" fmla="*/ 34 w 70"/>
                <a:gd name="T3" fmla="*/ 36 h 38"/>
                <a:gd name="T4" fmla="*/ 34 w 70"/>
                <a:gd name="T5" fmla="*/ 36 h 38"/>
                <a:gd name="T6" fmla="*/ 30 w 70"/>
                <a:gd name="T7" fmla="*/ 36 h 38"/>
                <a:gd name="T8" fmla="*/ 26 w 70"/>
                <a:gd name="T9" fmla="*/ 36 h 38"/>
                <a:gd name="T10" fmla="*/ 18 w 70"/>
                <a:gd name="T11" fmla="*/ 36 h 38"/>
                <a:gd name="T12" fmla="*/ 10 w 70"/>
                <a:gd name="T13" fmla="*/ 38 h 38"/>
                <a:gd name="T14" fmla="*/ 8 w 70"/>
                <a:gd name="T15" fmla="*/ 38 h 38"/>
                <a:gd name="T16" fmla="*/ 8 w 70"/>
                <a:gd name="T17" fmla="*/ 38 h 38"/>
                <a:gd name="T18" fmla="*/ 4 w 70"/>
                <a:gd name="T19" fmla="*/ 38 h 38"/>
                <a:gd name="T20" fmla="*/ 2 w 70"/>
                <a:gd name="T21" fmla="*/ 38 h 38"/>
                <a:gd name="T22" fmla="*/ 0 w 70"/>
                <a:gd name="T23" fmla="*/ 36 h 38"/>
                <a:gd name="T24" fmla="*/ 0 w 70"/>
                <a:gd name="T25" fmla="*/ 34 h 38"/>
                <a:gd name="T26" fmla="*/ 0 w 70"/>
                <a:gd name="T27" fmla="*/ 32 h 38"/>
                <a:gd name="T28" fmla="*/ 4 w 70"/>
                <a:gd name="T29" fmla="*/ 16 h 38"/>
                <a:gd name="T30" fmla="*/ 4 w 70"/>
                <a:gd name="T31" fmla="*/ 16 h 38"/>
                <a:gd name="T32" fmla="*/ 8 w 70"/>
                <a:gd name="T33" fmla="*/ 14 h 38"/>
                <a:gd name="T34" fmla="*/ 10 w 70"/>
                <a:gd name="T35" fmla="*/ 10 h 38"/>
                <a:gd name="T36" fmla="*/ 16 w 70"/>
                <a:gd name="T37" fmla="*/ 6 h 38"/>
                <a:gd name="T38" fmla="*/ 20 w 70"/>
                <a:gd name="T39" fmla="*/ 4 h 38"/>
                <a:gd name="T40" fmla="*/ 26 w 70"/>
                <a:gd name="T41" fmla="*/ 2 h 38"/>
                <a:gd name="T42" fmla="*/ 32 w 70"/>
                <a:gd name="T43" fmla="*/ 0 h 38"/>
                <a:gd name="T44" fmla="*/ 50 w 70"/>
                <a:gd name="T45" fmla="*/ 2 h 38"/>
                <a:gd name="T46" fmla="*/ 64 w 70"/>
                <a:gd name="T47" fmla="*/ 4 h 38"/>
                <a:gd name="T48" fmla="*/ 70 w 70"/>
                <a:gd name="T49" fmla="*/ 12 h 38"/>
                <a:gd name="T50" fmla="*/ 58 w 70"/>
                <a:gd name="T51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" h="38">
                  <a:moveTo>
                    <a:pt x="58" y="38"/>
                  </a:moveTo>
                  <a:lnTo>
                    <a:pt x="34" y="36"/>
                  </a:lnTo>
                  <a:lnTo>
                    <a:pt x="34" y="36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8" y="36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8" y="38"/>
                  </a:lnTo>
                  <a:lnTo>
                    <a:pt x="4" y="38"/>
                  </a:lnTo>
                  <a:lnTo>
                    <a:pt x="2" y="38"/>
                  </a:lnTo>
                  <a:lnTo>
                    <a:pt x="0" y="36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14"/>
                  </a:lnTo>
                  <a:lnTo>
                    <a:pt x="10" y="10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6" y="2"/>
                  </a:lnTo>
                  <a:lnTo>
                    <a:pt x="32" y="0"/>
                  </a:lnTo>
                  <a:lnTo>
                    <a:pt x="50" y="2"/>
                  </a:lnTo>
                  <a:lnTo>
                    <a:pt x="64" y="4"/>
                  </a:lnTo>
                  <a:lnTo>
                    <a:pt x="70" y="12"/>
                  </a:lnTo>
                  <a:lnTo>
                    <a:pt x="58" y="3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0" name="Freeform 390"/>
            <p:cNvSpPr>
              <a:spLocks/>
            </p:cNvSpPr>
            <p:nvPr/>
          </p:nvSpPr>
          <p:spPr bwMode="gray">
            <a:xfrm>
              <a:off x="2645824" y="3958519"/>
              <a:ext cx="181437" cy="96208"/>
            </a:xfrm>
            <a:custGeom>
              <a:avLst/>
              <a:gdLst>
                <a:gd name="T0" fmla="*/ 8 w 98"/>
                <a:gd name="T1" fmla="*/ 0 h 52"/>
                <a:gd name="T2" fmla="*/ 8 w 98"/>
                <a:gd name="T3" fmla="*/ 0 h 52"/>
                <a:gd name="T4" fmla="*/ 6 w 98"/>
                <a:gd name="T5" fmla="*/ 2 h 52"/>
                <a:gd name="T6" fmla="*/ 4 w 98"/>
                <a:gd name="T7" fmla="*/ 4 h 52"/>
                <a:gd name="T8" fmla="*/ 2 w 98"/>
                <a:gd name="T9" fmla="*/ 6 h 52"/>
                <a:gd name="T10" fmla="*/ 0 w 98"/>
                <a:gd name="T11" fmla="*/ 10 h 52"/>
                <a:gd name="T12" fmla="*/ 0 w 98"/>
                <a:gd name="T13" fmla="*/ 12 h 52"/>
                <a:gd name="T14" fmla="*/ 2 w 98"/>
                <a:gd name="T15" fmla="*/ 16 h 52"/>
                <a:gd name="T16" fmla="*/ 8 w 98"/>
                <a:gd name="T17" fmla="*/ 20 h 52"/>
                <a:gd name="T18" fmla="*/ 8 w 98"/>
                <a:gd name="T19" fmla="*/ 20 h 52"/>
                <a:gd name="T20" fmla="*/ 8 w 98"/>
                <a:gd name="T21" fmla="*/ 22 h 52"/>
                <a:gd name="T22" fmla="*/ 10 w 98"/>
                <a:gd name="T23" fmla="*/ 22 h 52"/>
                <a:gd name="T24" fmla="*/ 10 w 98"/>
                <a:gd name="T25" fmla="*/ 24 h 52"/>
                <a:gd name="T26" fmla="*/ 14 w 98"/>
                <a:gd name="T27" fmla="*/ 28 h 52"/>
                <a:gd name="T28" fmla="*/ 18 w 98"/>
                <a:gd name="T29" fmla="*/ 32 h 52"/>
                <a:gd name="T30" fmla="*/ 26 w 98"/>
                <a:gd name="T31" fmla="*/ 36 h 52"/>
                <a:gd name="T32" fmla="*/ 42 w 98"/>
                <a:gd name="T33" fmla="*/ 42 h 52"/>
                <a:gd name="T34" fmla="*/ 64 w 98"/>
                <a:gd name="T35" fmla="*/ 48 h 52"/>
                <a:gd name="T36" fmla="*/ 96 w 98"/>
                <a:gd name="T37" fmla="*/ 52 h 52"/>
                <a:gd name="T38" fmla="*/ 98 w 98"/>
                <a:gd name="T39" fmla="*/ 34 h 52"/>
                <a:gd name="T40" fmla="*/ 82 w 98"/>
                <a:gd name="T41" fmla="*/ 32 h 52"/>
                <a:gd name="T42" fmla="*/ 36 w 98"/>
                <a:gd name="T43" fmla="*/ 22 h 52"/>
                <a:gd name="T44" fmla="*/ 24 w 98"/>
                <a:gd name="T45" fmla="*/ 12 h 52"/>
                <a:gd name="T46" fmla="*/ 8 w 98"/>
                <a:gd name="T4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52">
                  <a:moveTo>
                    <a:pt x="8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2"/>
                  </a:lnTo>
                  <a:lnTo>
                    <a:pt x="10" y="22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8" y="32"/>
                  </a:lnTo>
                  <a:lnTo>
                    <a:pt x="26" y="36"/>
                  </a:lnTo>
                  <a:lnTo>
                    <a:pt x="42" y="42"/>
                  </a:lnTo>
                  <a:lnTo>
                    <a:pt x="64" y="48"/>
                  </a:lnTo>
                  <a:lnTo>
                    <a:pt x="96" y="52"/>
                  </a:lnTo>
                  <a:lnTo>
                    <a:pt x="98" y="34"/>
                  </a:lnTo>
                  <a:lnTo>
                    <a:pt x="82" y="32"/>
                  </a:lnTo>
                  <a:lnTo>
                    <a:pt x="36" y="22"/>
                  </a:lnTo>
                  <a:lnTo>
                    <a:pt x="24" y="12"/>
                  </a:lnTo>
                  <a:lnTo>
                    <a:pt x="8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1" name="Freeform 391"/>
            <p:cNvSpPr>
              <a:spLocks/>
            </p:cNvSpPr>
            <p:nvPr/>
          </p:nvSpPr>
          <p:spPr bwMode="gray">
            <a:xfrm>
              <a:off x="2353303" y="3814207"/>
              <a:ext cx="699828" cy="688256"/>
            </a:xfrm>
            <a:custGeom>
              <a:avLst/>
              <a:gdLst>
                <a:gd name="T0" fmla="*/ 262 w 378"/>
                <a:gd name="T1" fmla="*/ 126 h 372"/>
                <a:gd name="T2" fmla="*/ 264 w 378"/>
                <a:gd name="T3" fmla="*/ 110 h 372"/>
                <a:gd name="T4" fmla="*/ 256 w 378"/>
                <a:gd name="T5" fmla="*/ 114 h 372"/>
                <a:gd name="T6" fmla="*/ 254 w 378"/>
                <a:gd name="T7" fmla="*/ 130 h 372"/>
                <a:gd name="T8" fmla="*/ 192 w 378"/>
                <a:gd name="T9" fmla="*/ 116 h 372"/>
                <a:gd name="T10" fmla="*/ 168 w 378"/>
                <a:gd name="T11" fmla="*/ 98 h 372"/>
                <a:gd name="T12" fmla="*/ 162 w 378"/>
                <a:gd name="T13" fmla="*/ 82 h 372"/>
                <a:gd name="T14" fmla="*/ 160 w 378"/>
                <a:gd name="T15" fmla="*/ 58 h 372"/>
                <a:gd name="T16" fmla="*/ 174 w 378"/>
                <a:gd name="T17" fmla="*/ 40 h 372"/>
                <a:gd name="T18" fmla="*/ 170 w 378"/>
                <a:gd name="T19" fmla="*/ 6 h 372"/>
                <a:gd name="T20" fmla="*/ 152 w 378"/>
                <a:gd name="T21" fmla="*/ 0 h 372"/>
                <a:gd name="T22" fmla="*/ 140 w 378"/>
                <a:gd name="T23" fmla="*/ 8 h 372"/>
                <a:gd name="T24" fmla="*/ 110 w 378"/>
                <a:gd name="T25" fmla="*/ 18 h 372"/>
                <a:gd name="T26" fmla="*/ 112 w 378"/>
                <a:gd name="T27" fmla="*/ 28 h 372"/>
                <a:gd name="T28" fmla="*/ 124 w 378"/>
                <a:gd name="T29" fmla="*/ 34 h 372"/>
                <a:gd name="T30" fmla="*/ 108 w 378"/>
                <a:gd name="T31" fmla="*/ 36 h 372"/>
                <a:gd name="T32" fmla="*/ 96 w 378"/>
                <a:gd name="T33" fmla="*/ 48 h 372"/>
                <a:gd name="T34" fmla="*/ 88 w 378"/>
                <a:gd name="T35" fmla="*/ 60 h 372"/>
                <a:gd name="T36" fmla="*/ 58 w 378"/>
                <a:gd name="T37" fmla="*/ 84 h 372"/>
                <a:gd name="T38" fmla="*/ 48 w 378"/>
                <a:gd name="T39" fmla="*/ 126 h 372"/>
                <a:gd name="T40" fmla="*/ 18 w 378"/>
                <a:gd name="T41" fmla="*/ 148 h 372"/>
                <a:gd name="T42" fmla="*/ 12 w 378"/>
                <a:gd name="T43" fmla="*/ 170 h 372"/>
                <a:gd name="T44" fmla="*/ 32 w 378"/>
                <a:gd name="T45" fmla="*/ 166 h 372"/>
                <a:gd name="T46" fmla="*/ 32 w 378"/>
                <a:gd name="T47" fmla="*/ 176 h 372"/>
                <a:gd name="T48" fmla="*/ 16 w 378"/>
                <a:gd name="T49" fmla="*/ 192 h 372"/>
                <a:gd name="T50" fmla="*/ 38 w 378"/>
                <a:gd name="T51" fmla="*/ 214 h 372"/>
                <a:gd name="T52" fmla="*/ 50 w 378"/>
                <a:gd name="T53" fmla="*/ 206 h 372"/>
                <a:gd name="T54" fmla="*/ 58 w 378"/>
                <a:gd name="T55" fmla="*/ 194 h 372"/>
                <a:gd name="T56" fmla="*/ 56 w 378"/>
                <a:gd name="T57" fmla="*/ 210 h 372"/>
                <a:gd name="T58" fmla="*/ 76 w 378"/>
                <a:gd name="T59" fmla="*/ 308 h 372"/>
                <a:gd name="T60" fmla="*/ 102 w 378"/>
                <a:gd name="T61" fmla="*/ 352 h 372"/>
                <a:gd name="T62" fmla="*/ 114 w 378"/>
                <a:gd name="T63" fmla="*/ 370 h 372"/>
                <a:gd name="T64" fmla="*/ 132 w 378"/>
                <a:gd name="T65" fmla="*/ 370 h 372"/>
                <a:gd name="T66" fmla="*/ 134 w 378"/>
                <a:gd name="T67" fmla="*/ 362 h 372"/>
                <a:gd name="T68" fmla="*/ 146 w 378"/>
                <a:gd name="T69" fmla="*/ 348 h 372"/>
                <a:gd name="T70" fmla="*/ 160 w 378"/>
                <a:gd name="T71" fmla="*/ 318 h 372"/>
                <a:gd name="T72" fmla="*/ 162 w 378"/>
                <a:gd name="T73" fmla="*/ 280 h 372"/>
                <a:gd name="T74" fmla="*/ 182 w 378"/>
                <a:gd name="T75" fmla="*/ 268 h 372"/>
                <a:gd name="T76" fmla="*/ 224 w 378"/>
                <a:gd name="T77" fmla="*/ 232 h 372"/>
                <a:gd name="T78" fmla="*/ 248 w 378"/>
                <a:gd name="T79" fmla="*/ 202 h 372"/>
                <a:gd name="T80" fmla="*/ 262 w 378"/>
                <a:gd name="T81" fmla="*/ 194 h 372"/>
                <a:gd name="T82" fmla="*/ 266 w 378"/>
                <a:gd name="T83" fmla="*/ 176 h 372"/>
                <a:gd name="T84" fmla="*/ 266 w 378"/>
                <a:gd name="T85" fmla="*/ 160 h 372"/>
                <a:gd name="T86" fmla="*/ 282 w 378"/>
                <a:gd name="T87" fmla="*/ 150 h 372"/>
                <a:gd name="T88" fmla="*/ 294 w 378"/>
                <a:gd name="T89" fmla="*/ 156 h 372"/>
                <a:gd name="T90" fmla="*/ 304 w 378"/>
                <a:gd name="T91" fmla="*/ 170 h 372"/>
                <a:gd name="T92" fmla="*/ 312 w 378"/>
                <a:gd name="T93" fmla="*/ 164 h 372"/>
                <a:gd name="T94" fmla="*/ 318 w 378"/>
                <a:gd name="T95" fmla="*/ 182 h 372"/>
                <a:gd name="T96" fmla="*/ 324 w 378"/>
                <a:gd name="T97" fmla="*/ 184 h 372"/>
                <a:gd name="T98" fmla="*/ 322 w 378"/>
                <a:gd name="T99" fmla="*/ 168 h 372"/>
                <a:gd name="T100" fmla="*/ 336 w 378"/>
                <a:gd name="T101" fmla="*/ 168 h 372"/>
                <a:gd name="T102" fmla="*/ 346 w 378"/>
                <a:gd name="T103" fmla="*/ 152 h 372"/>
                <a:gd name="T104" fmla="*/ 370 w 378"/>
                <a:gd name="T105" fmla="*/ 130 h 372"/>
                <a:gd name="T106" fmla="*/ 378 w 378"/>
                <a:gd name="T107" fmla="*/ 114 h 372"/>
                <a:gd name="T108" fmla="*/ 344 w 378"/>
                <a:gd name="T109" fmla="*/ 114 h 372"/>
                <a:gd name="T110" fmla="*/ 322 w 378"/>
                <a:gd name="T111" fmla="*/ 130 h 372"/>
                <a:gd name="T112" fmla="*/ 306 w 378"/>
                <a:gd name="T113" fmla="*/ 136 h 372"/>
                <a:gd name="T114" fmla="*/ 282 w 378"/>
                <a:gd name="T115" fmla="*/ 136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78" h="372">
                  <a:moveTo>
                    <a:pt x="264" y="138"/>
                  </a:moveTo>
                  <a:lnTo>
                    <a:pt x="262" y="136"/>
                  </a:lnTo>
                  <a:lnTo>
                    <a:pt x="260" y="134"/>
                  </a:lnTo>
                  <a:lnTo>
                    <a:pt x="260" y="130"/>
                  </a:lnTo>
                  <a:lnTo>
                    <a:pt x="262" y="128"/>
                  </a:lnTo>
                  <a:lnTo>
                    <a:pt x="262" y="126"/>
                  </a:lnTo>
                  <a:lnTo>
                    <a:pt x="262" y="126"/>
                  </a:lnTo>
                  <a:lnTo>
                    <a:pt x="262" y="122"/>
                  </a:lnTo>
                  <a:lnTo>
                    <a:pt x="264" y="118"/>
                  </a:lnTo>
                  <a:lnTo>
                    <a:pt x="264" y="114"/>
                  </a:lnTo>
                  <a:lnTo>
                    <a:pt x="264" y="114"/>
                  </a:lnTo>
                  <a:lnTo>
                    <a:pt x="264" y="110"/>
                  </a:lnTo>
                  <a:lnTo>
                    <a:pt x="262" y="110"/>
                  </a:lnTo>
                  <a:lnTo>
                    <a:pt x="260" y="110"/>
                  </a:lnTo>
                  <a:lnTo>
                    <a:pt x="258" y="110"/>
                  </a:lnTo>
                  <a:lnTo>
                    <a:pt x="258" y="112"/>
                  </a:lnTo>
                  <a:lnTo>
                    <a:pt x="256" y="112"/>
                  </a:lnTo>
                  <a:lnTo>
                    <a:pt x="256" y="114"/>
                  </a:lnTo>
                  <a:lnTo>
                    <a:pt x="256" y="116"/>
                  </a:lnTo>
                  <a:lnTo>
                    <a:pt x="256" y="120"/>
                  </a:lnTo>
                  <a:lnTo>
                    <a:pt x="254" y="122"/>
                  </a:lnTo>
                  <a:lnTo>
                    <a:pt x="254" y="126"/>
                  </a:lnTo>
                  <a:lnTo>
                    <a:pt x="254" y="128"/>
                  </a:lnTo>
                  <a:lnTo>
                    <a:pt x="254" y="130"/>
                  </a:lnTo>
                  <a:lnTo>
                    <a:pt x="254" y="130"/>
                  </a:lnTo>
                  <a:lnTo>
                    <a:pt x="226" y="126"/>
                  </a:lnTo>
                  <a:lnTo>
                    <a:pt x="218" y="122"/>
                  </a:lnTo>
                  <a:lnTo>
                    <a:pt x="206" y="120"/>
                  </a:lnTo>
                  <a:lnTo>
                    <a:pt x="196" y="118"/>
                  </a:lnTo>
                  <a:lnTo>
                    <a:pt x="192" y="116"/>
                  </a:lnTo>
                  <a:lnTo>
                    <a:pt x="186" y="114"/>
                  </a:lnTo>
                  <a:lnTo>
                    <a:pt x="180" y="112"/>
                  </a:lnTo>
                  <a:lnTo>
                    <a:pt x="176" y="108"/>
                  </a:lnTo>
                  <a:lnTo>
                    <a:pt x="172" y="104"/>
                  </a:lnTo>
                  <a:lnTo>
                    <a:pt x="168" y="102"/>
                  </a:lnTo>
                  <a:lnTo>
                    <a:pt x="168" y="98"/>
                  </a:lnTo>
                  <a:lnTo>
                    <a:pt x="166" y="98"/>
                  </a:lnTo>
                  <a:lnTo>
                    <a:pt x="162" y="94"/>
                  </a:lnTo>
                  <a:lnTo>
                    <a:pt x="160" y="90"/>
                  </a:lnTo>
                  <a:lnTo>
                    <a:pt x="158" y="88"/>
                  </a:lnTo>
                  <a:lnTo>
                    <a:pt x="160" y="84"/>
                  </a:lnTo>
                  <a:lnTo>
                    <a:pt x="162" y="82"/>
                  </a:lnTo>
                  <a:lnTo>
                    <a:pt x="164" y="80"/>
                  </a:lnTo>
                  <a:lnTo>
                    <a:pt x="166" y="78"/>
                  </a:lnTo>
                  <a:lnTo>
                    <a:pt x="166" y="78"/>
                  </a:lnTo>
                  <a:lnTo>
                    <a:pt x="162" y="72"/>
                  </a:lnTo>
                  <a:lnTo>
                    <a:pt x="160" y="64"/>
                  </a:lnTo>
                  <a:lnTo>
                    <a:pt x="160" y="58"/>
                  </a:lnTo>
                  <a:lnTo>
                    <a:pt x="162" y="52"/>
                  </a:lnTo>
                  <a:lnTo>
                    <a:pt x="164" y="48"/>
                  </a:lnTo>
                  <a:lnTo>
                    <a:pt x="166" y="44"/>
                  </a:lnTo>
                  <a:lnTo>
                    <a:pt x="170" y="42"/>
                  </a:lnTo>
                  <a:lnTo>
                    <a:pt x="172" y="40"/>
                  </a:lnTo>
                  <a:lnTo>
                    <a:pt x="174" y="40"/>
                  </a:lnTo>
                  <a:lnTo>
                    <a:pt x="168" y="28"/>
                  </a:lnTo>
                  <a:lnTo>
                    <a:pt x="174" y="22"/>
                  </a:lnTo>
                  <a:lnTo>
                    <a:pt x="172" y="20"/>
                  </a:lnTo>
                  <a:lnTo>
                    <a:pt x="170" y="14"/>
                  </a:lnTo>
                  <a:lnTo>
                    <a:pt x="170" y="10"/>
                  </a:lnTo>
                  <a:lnTo>
                    <a:pt x="170" y="6"/>
                  </a:lnTo>
                  <a:lnTo>
                    <a:pt x="168" y="6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60" y="0"/>
                  </a:lnTo>
                  <a:lnTo>
                    <a:pt x="156" y="0"/>
                  </a:lnTo>
                  <a:lnTo>
                    <a:pt x="152" y="0"/>
                  </a:lnTo>
                  <a:lnTo>
                    <a:pt x="150" y="0"/>
                  </a:lnTo>
                  <a:lnTo>
                    <a:pt x="146" y="2"/>
                  </a:lnTo>
                  <a:lnTo>
                    <a:pt x="146" y="2"/>
                  </a:lnTo>
                  <a:lnTo>
                    <a:pt x="144" y="2"/>
                  </a:lnTo>
                  <a:lnTo>
                    <a:pt x="140" y="6"/>
                  </a:lnTo>
                  <a:lnTo>
                    <a:pt x="140" y="8"/>
                  </a:lnTo>
                  <a:lnTo>
                    <a:pt x="138" y="12"/>
                  </a:lnTo>
                  <a:lnTo>
                    <a:pt x="138" y="12"/>
                  </a:lnTo>
                  <a:lnTo>
                    <a:pt x="126" y="14"/>
                  </a:lnTo>
                  <a:lnTo>
                    <a:pt x="120" y="14"/>
                  </a:lnTo>
                  <a:lnTo>
                    <a:pt x="114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6" y="22"/>
                  </a:lnTo>
                  <a:lnTo>
                    <a:pt x="106" y="24"/>
                  </a:lnTo>
                  <a:lnTo>
                    <a:pt x="106" y="26"/>
                  </a:lnTo>
                  <a:lnTo>
                    <a:pt x="108" y="26"/>
                  </a:lnTo>
                  <a:lnTo>
                    <a:pt x="112" y="28"/>
                  </a:lnTo>
                  <a:lnTo>
                    <a:pt x="114" y="28"/>
                  </a:lnTo>
                  <a:lnTo>
                    <a:pt x="116" y="28"/>
                  </a:lnTo>
                  <a:lnTo>
                    <a:pt x="118" y="28"/>
                  </a:lnTo>
                  <a:lnTo>
                    <a:pt x="120" y="30"/>
                  </a:lnTo>
                  <a:lnTo>
                    <a:pt x="124" y="32"/>
                  </a:lnTo>
                  <a:lnTo>
                    <a:pt x="124" y="34"/>
                  </a:lnTo>
                  <a:lnTo>
                    <a:pt x="124" y="36"/>
                  </a:lnTo>
                  <a:lnTo>
                    <a:pt x="124" y="38"/>
                  </a:lnTo>
                  <a:lnTo>
                    <a:pt x="122" y="36"/>
                  </a:lnTo>
                  <a:lnTo>
                    <a:pt x="118" y="36"/>
                  </a:lnTo>
                  <a:lnTo>
                    <a:pt x="114" y="36"/>
                  </a:lnTo>
                  <a:lnTo>
                    <a:pt x="108" y="36"/>
                  </a:lnTo>
                  <a:lnTo>
                    <a:pt x="106" y="38"/>
                  </a:lnTo>
                  <a:lnTo>
                    <a:pt x="102" y="38"/>
                  </a:lnTo>
                  <a:lnTo>
                    <a:pt x="102" y="38"/>
                  </a:lnTo>
                  <a:lnTo>
                    <a:pt x="98" y="40"/>
                  </a:lnTo>
                  <a:lnTo>
                    <a:pt x="96" y="44"/>
                  </a:lnTo>
                  <a:lnTo>
                    <a:pt x="96" y="48"/>
                  </a:lnTo>
                  <a:lnTo>
                    <a:pt x="96" y="50"/>
                  </a:lnTo>
                  <a:lnTo>
                    <a:pt x="96" y="52"/>
                  </a:lnTo>
                  <a:lnTo>
                    <a:pt x="96" y="54"/>
                  </a:lnTo>
                  <a:lnTo>
                    <a:pt x="90" y="54"/>
                  </a:lnTo>
                  <a:lnTo>
                    <a:pt x="90" y="58"/>
                  </a:lnTo>
                  <a:lnTo>
                    <a:pt x="88" y="60"/>
                  </a:lnTo>
                  <a:lnTo>
                    <a:pt x="84" y="64"/>
                  </a:lnTo>
                  <a:lnTo>
                    <a:pt x="82" y="68"/>
                  </a:lnTo>
                  <a:lnTo>
                    <a:pt x="78" y="70"/>
                  </a:lnTo>
                  <a:lnTo>
                    <a:pt x="76" y="72"/>
                  </a:lnTo>
                  <a:lnTo>
                    <a:pt x="76" y="74"/>
                  </a:lnTo>
                  <a:lnTo>
                    <a:pt x="58" y="84"/>
                  </a:lnTo>
                  <a:lnTo>
                    <a:pt x="46" y="94"/>
                  </a:lnTo>
                  <a:lnTo>
                    <a:pt x="40" y="104"/>
                  </a:lnTo>
                  <a:lnTo>
                    <a:pt x="38" y="112"/>
                  </a:lnTo>
                  <a:lnTo>
                    <a:pt x="38" y="118"/>
                  </a:lnTo>
                  <a:lnTo>
                    <a:pt x="40" y="122"/>
                  </a:lnTo>
                  <a:lnTo>
                    <a:pt x="48" y="126"/>
                  </a:lnTo>
                  <a:lnTo>
                    <a:pt x="44" y="146"/>
                  </a:lnTo>
                  <a:lnTo>
                    <a:pt x="38" y="146"/>
                  </a:lnTo>
                  <a:lnTo>
                    <a:pt x="24" y="146"/>
                  </a:lnTo>
                  <a:lnTo>
                    <a:pt x="22" y="146"/>
                  </a:lnTo>
                  <a:lnTo>
                    <a:pt x="20" y="146"/>
                  </a:lnTo>
                  <a:lnTo>
                    <a:pt x="18" y="148"/>
                  </a:lnTo>
                  <a:lnTo>
                    <a:pt x="16" y="148"/>
                  </a:lnTo>
                  <a:lnTo>
                    <a:pt x="0" y="166"/>
                  </a:lnTo>
                  <a:lnTo>
                    <a:pt x="2" y="168"/>
                  </a:lnTo>
                  <a:lnTo>
                    <a:pt x="2" y="168"/>
                  </a:lnTo>
                  <a:lnTo>
                    <a:pt x="6" y="170"/>
                  </a:lnTo>
                  <a:lnTo>
                    <a:pt x="12" y="170"/>
                  </a:lnTo>
                  <a:lnTo>
                    <a:pt x="18" y="170"/>
                  </a:lnTo>
                  <a:lnTo>
                    <a:pt x="24" y="168"/>
                  </a:lnTo>
                  <a:lnTo>
                    <a:pt x="26" y="168"/>
                  </a:lnTo>
                  <a:lnTo>
                    <a:pt x="28" y="166"/>
                  </a:lnTo>
                  <a:lnTo>
                    <a:pt x="30" y="166"/>
                  </a:lnTo>
                  <a:lnTo>
                    <a:pt x="32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6"/>
                  </a:lnTo>
                  <a:lnTo>
                    <a:pt x="36" y="168"/>
                  </a:lnTo>
                  <a:lnTo>
                    <a:pt x="34" y="170"/>
                  </a:lnTo>
                  <a:lnTo>
                    <a:pt x="32" y="176"/>
                  </a:lnTo>
                  <a:lnTo>
                    <a:pt x="28" y="180"/>
                  </a:lnTo>
                  <a:lnTo>
                    <a:pt x="24" y="184"/>
                  </a:lnTo>
                  <a:lnTo>
                    <a:pt x="20" y="188"/>
                  </a:lnTo>
                  <a:lnTo>
                    <a:pt x="16" y="190"/>
                  </a:lnTo>
                  <a:lnTo>
                    <a:pt x="16" y="190"/>
                  </a:lnTo>
                  <a:lnTo>
                    <a:pt x="16" y="192"/>
                  </a:lnTo>
                  <a:lnTo>
                    <a:pt x="16" y="194"/>
                  </a:lnTo>
                  <a:lnTo>
                    <a:pt x="18" y="198"/>
                  </a:lnTo>
                  <a:lnTo>
                    <a:pt x="20" y="202"/>
                  </a:lnTo>
                  <a:lnTo>
                    <a:pt x="24" y="206"/>
                  </a:lnTo>
                  <a:lnTo>
                    <a:pt x="30" y="210"/>
                  </a:lnTo>
                  <a:lnTo>
                    <a:pt x="38" y="214"/>
                  </a:lnTo>
                  <a:lnTo>
                    <a:pt x="40" y="214"/>
                  </a:lnTo>
                  <a:lnTo>
                    <a:pt x="42" y="214"/>
                  </a:lnTo>
                  <a:lnTo>
                    <a:pt x="44" y="214"/>
                  </a:lnTo>
                  <a:lnTo>
                    <a:pt x="46" y="210"/>
                  </a:lnTo>
                  <a:lnTo>
                    <a:pt x="50" y="206"/>
                  </a:lnTo>
                  <a:lnTo>
                    <a:pt x="50" y="206"/>
                  </a:lnTo>
                  <a:lnTo>
                    <a:pt x="50" y="204"/>
                  </a:lnTo>
                  <a:lnTo>
                    <a:pt x="50" y="200"/>
                  </a:lnTo>
                  <a:lnTo>
                    <a:pt x="52" y="196"/>
                  </a:lnTo>
                  <a:lnTo>
                    <a:pt x="54" y="194"/>
                  </a:lnTo>
                  <a:lnTo>
                    <a:pt x="58" y="192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6" y="204"/>
                  </a:lnTo>
                  <a:lnTo>
                    <a:pt x="58" y="206"/>
                  </a:lnTo>
                  <a:lnTo>
                    <a:pt x="58" y="208"/>
                  </a:lnTo>
                  <a:lnTo>
                    <a:pt x="56" y="210"/>
                  </a:lnTo>
                  <a:lnTo>
                    <a:pt x="56" y="212"/>
                  </a:lnTo>
                  <a:lnTo>
                    <a:pt x="56" y="216"/>
                  </a:lnTo>
                  <a:lnTo>
                    <a:pt x="56" y="220"/>
                  </a:lnTo>
                  <a:lnTo>
                    <a:pt x="56" y="228"/>
                  </a:lnTo>
                  <a:lnTo>
                    <a:pt x="60" y="258"/>
                  </a:lnTo>
                  <a:lnTo>
                    <a:pt x="76" y="308"/>
                  </a:lnTo>
                  <a:lnTo>
                    <a:pt x="92" y="336"/>
                  </a:lnTo>
                  <a:lnTo>
                    <a:pt x="94" y="336"/>
                  </a:lnTo>
                  <a:lnTo>
                    <a:pt x="96" y="340"/>
                  </a:lnTo>
                  <a:lnTo>
                    <a:pt x="98" y="344"/>
                  </a:lnTo>
                  <a:lnTo>
                    <a:pt x="102" y="352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108" y="358"/>
                  </a:lnTo>
                  <a:lnTo>
                    <a:pt x="110" y="362"/>
                  </a:lnTo>
                  <a:lnTo>
                    <a:pt x="112" y="366"/>
                  </a:lnTo>
                  <a:lnTo>
                    <a:pt x="114" y="370"/>
                  </a:lnTo>
                  <a:lnTo>
                    <a:pt x="114" y="370"/>
                  </a:lnTo>
                  <a:lnTo>
                    <a:pt x="116" y="372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0" y="372"/>
                  </a:lnTo>
                  <a:lnTo>
                    <a:pt x="132" y="372"/>
                  </a:lnTo>
                  <a:lnTo>
                    <a:pt x="132" y="370"/>
                  </a:lnTo>
                  <a:lnTo>
                    <a:pt x="132" y="370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2" y="368"/>
                  </a:lnTo>
                  <a:lnTo>
                    <a:pt x="134" y="364"/>
                  </a:lnTo>
                  <a:lnTo>
                    <a:pt x="134" y="362"/>
                  </a:lnTo>
                  <a:lnTo>
                    <a:pt x="138" y="358"/>
                  </a:lnTo>
                  <a:lnTo>
                    <a:pt x="140" y="356"/>
                  </a:lnTo>
                  <a:lnTo>
                    <a:pt x="144" y="354"/>
                  </a:lnTo>
                  <a:lnTo>
                    <a:pt x="144" y="354"/>
                  </a:lnTo>
                  <a:lnTo>
                    <a:pt x="146" y="352"/>
                  </a:lnTo>
                  <a:lnTo>
                    <a:pt x="146" y="348"/>
                  </a:lnTo>
                  <a:lnTo>
                    <a:pt x="150" y="346"/>
                  </a:lnTo>
                  <a:lnTo>
                    <a:pt x="152" y="344"/>
                  </a:lnTo>
                  <a:lnTo>
                    <a:pt x="154" y="342"/>
                  </a:lnTo>
                  <a:lnTo>
                    <a:pt x="156" y="338"/>
                  </a:lnTo>
                  <a:lnTo>
                    <a:pt x="158" y="330"/>
                  </a:lnTo>
                  <a:lnTo>
                    <a:pt x="160" y="318"/>
                  </a:lnTo>
                  <a:lnTo>
                    <a:pt x="158" y="308"/>
                  </a:lnTo>
                  <a:lnTo>
                    <a:pt x="156" y="302"/>
                  </a:lnTo>
                  <a:lnTo>
                    <a:pt x="156" y="296"/>
                  </a:lnTo>
                  <a:lnTo>
                    <a:pt x="156" y="290"/>
                  </a:lnTo>
                  <a:lnTo>
                    <a:pt x="158" y="284"/>
                  </a:lnTo>
                  <a:lnTo>
                    <a:pt x="162" y="280"/>
                  </a:lnTo>
                  <a:lnTo>
                    <a:pt x="166" y="278"/>
                  </a:lnTo>
                  <a:lnTo>
                    <a:pt x="168" y="276"/>
                  </a:lnTo>
                  <a:lnTo>
                    <a:pt x="170" y="276"/>
                  </a:lnTo>
                  <a:lnTo>
                    <a:pt x="174" y="274"/>
                  </a:lnTo>
                  <a:lnTo>
                    <a:pt x="178" y="270"/>
                  </a:lnTo>
                  <a:lnTo>
                    <a:pt x="182" y="268"/>
                  </a:lnTo>
                  <a:lnTo>
                    <a:pt x="184" y="266"/>
                  </a:lnTo>
                  <a:lnTo>
                    <a:pt x="190" y="260"/>
                  </a:lnTo>
                  <a:lnTo>
                    <a:pt x="198" y="252"/>
                  </a:lnTo>
                  <a:lnTo>
                    <a:pt x="208" y="244"/>
                  </a:lnTo>
                  <a:lnTo>
                    <a:pt x="218" y="236"/>
                  </a:lnTo>
                  <a:lnTo>
                    <a:pt x="224" y="232"/>
                  </a:lnTo>
                  <a:lnTo>
                    <a:pt x="226" y="230"/>
                  </a:lnTo>
                  <a:lnTo>
                    <a:pt x="232" y="228"/>
                  </a:lnTo>
                  <a:lnTo>
                    <a:pt x="236" y="222"/>
                  </a:lnTo>
                  <a:lnTo>
                    <a:pt x="242" y="216"/>
                  </a:lnTo>
                  <a:lnTo>
                    <a:pt x="246" y="210"/>
                  </a:lnTo>
                  <a:lnTo>
                    <a:pt x="248" y="202"/>
                  </a:lnTo>
                  <a:lnTo>
                    <a:pt x="248" y="202"/>
                  </a:lnTo>
                  <a:lnTo>
                    <a:pt x="250" y="200"/>
                  </a:lnTo>
                  <a:lnTo>
                    <a:pt x="250" y="198"/>
                  </a:lnTo>
                  <a:lnTo>
                    <a:pt x="254" y="196"/>
                  </a:lnTo>
                  <a:lnTo>
                    <a:pt x="258" y="194"/>
                  </a:lnTo>
                  <a:lnTo>
                    <a:pt x="262" y="194"/>
                  </a:lnTo>
                  <a:lnTo>
                    <a:pt x="270" y="196"/>
                  </a:lnTo>
                  <a:lnTo>
                    <a:pt x="270" y="182"/>
                  </a:lnTo>
                  <a:lnTo>
                    <a:pt x="270" y="182"/>
                  </a:lnTo>
                  <a:lnTo>
                    <a:pt x="270" y="180"/>
                  </a:lnTo>
                  <a:lnTo>
                    <a:pt x="268" y="176"/>
                  </a:lnTo>
                  <a:lnTo>
                    <a:pt x="266" y="176"/>
                  </a:lnTo>
                  <a:lnTo>
                    <a:pt x="266" y="174"/>
                  </a:lnTo>
                  <a:lnTo>
                    <a:pt x="264" y="172"/>
                  </a:lnTo>
                  <a:lnTo>
                    <a:pt x="264" y="168"/>
                  </a:lnTo>
                  <a:lnTo>
                    <a:pt x="264" y="164"/>
                  </a:lnTo>
                  <a:lnTo>
                    <a:pt x="266" y="162"/>
                  </a:lnTo>
                  <a:lnTo>
                    <a:pt x="266" y="160"/>
                  </a:lnTo>
                  <a:lnTo>
                    <a:pt x="266" y="158"/>
                  </a:lnTo>
                  <a:lnTo>
                    <a:pt x="268" y="154"/>
                  </a:lnTo>
                  <a:lnTo>
                    <a:pt x="268" y="152"/>
                  </a:lnTo>
                  <a:lnTo>
                    <a:pt x="270" y="150"/>
                  </a:lnTo>
                  <a:lnTo>
                    <a:pt x="274" y="150"/>
                  </a:lnTo>
                  <a:lnTo>
                    <a:pt x="282" y="150"/>
                  </a:lnTo>
                  <a:lnTo>
                    <a:pt x="288" y="150"/>
                  </a:lnTo>
                  <a:lnTo>
                    <a:pt x="288" y="150"/>
                  </a:lnTo>
                  <a:lnTo>
                    <a:pt x="290" y="150"/>
                  </a:lnTo>
                  <a:lnTo>
                    <a:pt x="290" y="150"/>
                  </a:lnTo>
                  <a:lnTo>
                    <a:pt x="292" y="152"/>
                  </a:lnTo>
                  <a:lnTo>
                    <a:pt x="294" y="156"/>
                  </a:lnTo>
                  <a:lnTo>
                    <a:pt x="294" y="164"/>
                  </a:lnTo>
                  <a:lnTo>
                    <a:pt x="298" y="178"/>
                  </a:lnTo>
                  <a:lnTo>
                    <a:pt x="300" y="176"/>
                  </a:lnTo>
                  <a:lnTo>
                    <a:pt x="300" y="176"/>
                  </a:lnTo>
                  <a:lnTo>
                    <a:pt x="302" y="174"/>
                  </a:lnTo>
                  <a:lnTo>
                    <a:pt x="304" y="170"/>
                  </a:lnTo>
                  <a:lnTo>
                    <a:pt x="304" y="168"/>
                  </a:lnTo>
                  <a:lnTo>
                    <a:pt x="306" y="164"/>
                  </a:lnTo>
                  <a:lnTo>
                    <a:pt x="308" y="162"/>
                  </a:lnTo>
                  <a:lnTo>
                    <a:pt x="308" y="162"/>
                  </a:lnTo>
                  <a:lnTo>
                    <a:pt x="310" y="162"/>
                  </a:lnTo>
                  <a:lnTo>
                    <a:pt x="312" y="164"/>
                  </a:lnTo>
                  <a:lnTo>
                    <a:pt x="312" y="168"/>
                  </a:lnTo>
                  <a:lnTo>
                    <a:pt x="314" y="176"/>
                  </a:lnTo>
                  <a:lnTo>
                    <a:pt x="316" y="184"/>
                  </a:lnTo>
                  <a:lnTo>
                    <a:pt x="316" y="184"/>
                  </a:lnTo>
                  <a:lnTo>
                    <a:pt x="316" y="182"/>
                  </a:lnTo>
                  <a:lnTo>
                    <a:pt x="318" y="182"/>
                  </a:lnTo>
                  <a:lnTo>
                    <a:pt x="320" y="182"/>
                  </a:lnTo>
                  <a:lnTo>
                    <a:pt x="320" y="184"/>
                  </a:lnTo>
                  <a:lnTo>
                    <a:pt x="320" y="184"/>
                  </a:lnTo>
                  <a:lnTo>
                    <a:pt x="322" y="184"/>
                  </a:lnTo>
                  <a:lnTo>
                    <a:pt x="324" y="184"/>
                  </a:lnTo>
                  <a:lnTo>
                    <a:pt x="324" y="184"/>
                  </a:lnTo>
                  <a:lnTo>
                    <a:pt x="324" y="182"/>
                  </a:lnTo>
                  <a:lnTo>
                    <a:pt x="324" y="178"/>
                  </a:lnTo>
                  <a:lnTo>
                    <a:pt x="322" y="174"/>
                  </a:lnTo>
                  <a:lnTo>
                    <a:pt x="322" y="170"/>
                  </a:lnTo>
                  <a:lnTo>
                    <a:pt x="322" y="168"/>
                  </a:lnTo>
                  <a:lnTo>
                    <a:pt x="322" y="168"/>
                  </a:lnTo>
                  <a:lnTo>
                    <a:pt x="324" y="168"/>
                  </a:lnTo>
                  <a:lnTo>
                    <a:pt x="328" y="170"/>
                  </a:lnTo>
                  <a:lnTo>
                    <a:pt x="330" y="172"/>
                  </a:lnTo>
                  <a:lnTo>
                    <a:pt x="332" y="172"/>
                  </a:lnTo>
                  <a:lnTo>
                    <a:pt x="334" y="170"/>
                  </a:lnTo>
                  <a:lnTo>
                    <a:pt x="336" y="168"/>
                  </a:lnTo>
                  <a:lnTo>
                    <a:pt x="338" y="166"/>
                  </a:lnTo>
                  <a:lnTo>
                    <a:pt x="340" y="164"/>
                  </a:lnTo>
                  <a:lnTo>
                    <a:pt x="342" y="164"/>
                  </a:lnTo>
                  <a:lnTo>
                    <a:pt x="344" y="160"/>
                  </a:lnTo>
                  <a:lnTo>
                    <a:pt x="344" y="156"/>
                  </a:lnTo>
                  <a:lnTo>
                    <a:pt x="346" y="152"/>
                  </a:lnTo>
                  <a:lnTo>
                    <a:pt x="348" y="146"/>
                  </a:lnTo>
                  <a:lnTo>
                    <a:pt x="350" y="142"/>
                  </a:lnTo>
                  <a:lnTo>
                    <a:pt x="354" y="140"/>
                  </a:lnTo>
                  <a:lnTo>
                    <a:pt x="358" y="138"/>
                  </a:lnTo>
                  <a:lnTo>
                    <a:pt x="368" y="134"/>
                  </a:lnTo>
                  <a:lnTo>
                    <a:pt x="370" y="130"/>
                  </a:lnTo>
                  <a:lnTo>
                    <a:pt x="370" y="128"/>
                  </a:lnTo>
                  <a:lnTo>
                    <a:pt x="372" y="126"/>
                  </a:lnTo>
                  <a:lnTo>
                    <a:pt x="374" y="124"/>
                  </a:lnTo>
                  <a:lnTo>
                    <a:pt x="374" y="120"/>
                  </a:lnTo>
                  <a:lnTo>
                    <a:pt x="376" y="116"/>
                  </a:lnTo>
                  <a:lnTo>
                    <a:pt x="378" y="114"/>
                  </a:lnTo>
                  <a:lnTo>
                    <a:pt x="378" y="110"/>
                  </a:lnTo>
                  <a:lnTo>
                    <a:pt x="378" y="108"/>
                  </a:lnTo>
                  <a:lnTo>
                    <a:pt x="376" y="108"/>
                  </a:lnTo>
                  <a:lnTo>
                    <a:pt x="366" y="110"/>
                  </a:lnTo>
                  <a:lnTo>
                    <a:pt x="354" y="112"/>
                  </a:lnTo>
                  <a:lnTo>
                    <a:pt x="344" y="114"/>
                  </a:lnTo>
                  <a:lnTo>
                    <a:pt x="330" y="112"/>
                  </a:lnTo>
                  <a:lnTo>
                    <a:pt x="330" y="112"/>
                  </a:lnTo>
                  <a:lnTo>
                    <a:pt x="328" y="116"/>
                  </a:lnTo>
                  <a:lnTo>
                    <a:pt x="326" y="120"/>
                  </a:lnTo>
                  <a:lnTo>
                    <a:pt x="324" y="124"/>
                  </a:lnTo>
                  <a:lnTo>
                    <a:pt x="322" y="130"/>
                  </a:lnTo>
                  <a:lnTo>
                    <a:pt x="320" y="134"/>
                  </a:lnTo>
                  <a:lnTo>
                    <a:pt x="318" y="136"/>
                  </a:lnTo>
                  <a:lnTo>
                    <a:pt x="316" y="138"/>
                  </a:lnTo>
                  <a:lnTo>
                    <a:pt x="314" y="138"/>
                  </a:lnTo>
                  <a:lnTo>
                    <a:pt x="310" y="138"/>
                  </a:lnTo>
                  <a:lnTo>
                    <a:pt x="306" y="136"/>
                  </a:lnTo>
                  <a:lnTo>
                    <a:pt x="302" y="136"/>
                  </a:lnTo>
                  <a:lnTo>
                    <a:pt x="298" y="136"/>
                  </a:lnTo>
                  <a:lnTo>
                    <a:pt x="294" y="138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2" y="136"/>
                  </a:lnTo>
                  <a:lnTo>
                    <a:pt x="280" y="136"/>
                  </a:lnTo>
                  <a:lnTo>
                    <a:pt x="264" y="138"/>
                  </a:lnTo>
                </a:path>
              </a:pathLst>
            </a:custGeom>
            <a:solidFill>
              <a:srgbClr val="F19F99"/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2" name="Freeform 392"/>
            <p:cNvSpPr>
              <a:spLocks/>
            </p:cNvSpPr>
            <p:nvPr/>
          </p:nvSpPr>
          <p:spPr bwMode="gray">
            <a:xfrm>
              <a:off x="2190380" y="3732801"/>
              <a:ext cx="362874" cy="251620"/>
            </a:xfrm>
            <a:custGeom>
              <a:avLst/>
              <a:gdLst>
                <a:gd name="T0" fmla="*/ 194 w 196"/>
                <a:gd name="T1" fmla="*/ 36 h 136"/>
                <a:gd name="T2" fmla="*/ 184 w 196"/>
                <a:gd name="T3" fmla="*/ 36 h 136"/>
                <a:gd name="T4" fmla="*/ 166 w 196"/>
                <a:gd name="T5" fmla="*/ 38 h 136"/>
                <a:gd name="T6" fmla="*/ 162 w 196"/>
                <a:gd name="T7" fmla="*/ 40 h 136"/>
                <a:gd name="T8" fmla="*/ 156 w 196"/>
                <a:gd name="T9" fmla="*/ 44 h 136"/>
                <a:gd name="T10" fmla="*/ 154 w 196"/>
                <a:gd name="T11" fmla="*/ 50 h 136"/>
                <a:gd name="T12" fmla="*/ 134 w 196"/>
                <a:gd name="T13" fmla="*/ 66 h 136"/>
                <a:gd name="T14" fmla="*/ 132 w 196"/>
                <a:gd name="T15" fmla="*/ 66 h 136"/>
                <a:gd name="T16" fmla="*/ 128 w 196"/>
                <a:gd name="T17" fmla="*/ 66 h 136"/>
                <a:gd name="T18" fmla="*/ 122 w 196"/>
                <a:gd name="T19" fmla="*/ 72 h 136"/>
                <a:gd name="T20" fmla="*/ 122 w 196"/>
                <a:gd name="T21" fmla="*/ 84 h 136"/>
                <a:gd name="T22" fmla="*/ 102 w 196"/>
                <a:gd name="T23" fmla="*/ 102 h 136"/>
                <a:gd name="T24" fmla="*/ 94 w 196"/>
                <a:gd name="T25" fmla="*/ 102 h 136"/>
                <a:gd name="T26" fmla="*/ 84 w 196"/>
                <a:gd name="T27" fmla="*/ 104 h 136"/>
                <a:gd name="T28" fmla="*/ 74 w 196"/>
                <a:gd name="T29" fmla="*/ 110 h 136"/>
                <a:gd name="T30" fmla="*/ 68 w 196"/>
                <a:gd name="T31" fmla="*/ 118 h 136"/>
                <a:gd name="T32" fmla="*/ 60 w 196"/>
                <a:gd name="T33" fmla="*/ 124 h 136"/>
                <a:gd name="T34" fmla="*/ 56 w 196"/>
                <a:gd name="T35" fmla="*/ 128 h 136"/>
                <a:gd name="T36" fmla="*/ 52 w 196"/>
                <a:gd name="T37" fmla="*/ 130 h 136"/>
                <a:gd name="T38" fmla="*/ 32 w 196"/>
                <a:gd name="T39" fmla="*/ 136 h 136"/>
                <a:gd name="T40" fmla="*/ 12 w 196"/>
                <a:gd name="T41" fmla="*/ 132 h 136"/>
                <a:gd name="T42" fmla="*/ 0 w 196"/>
                <a:gd name="T43" fmla="*/ 80 h 136"/>
                <a:gd name="T44" fmla="*/ 12 w 196"/>
                <a:gd name="T45" fmla="*/ 42 h 136"/>
                <a:gd name="T46" fmla="*/ 32 w 196"/>
                <a:gd name="T47" fmla="*/ 32 h 136"/>
                <a:gd name="T48" fmla="*/ 38 w 196"/>
                <a:gd name="T49" fmla="*/ 30 h 136"/>
                <a:gd name="T50" fmla="*/ 48 w 196"/>
                <a:gd name="T51" fmla="*/ 24 h 136"/>
                <a:gd name="T52" fmla="*/ 56 w 196"/>
                <a:gd name="T53" fmla="*/ 14 h 136"/>
                <a:gd name="T54" fmla="*/ 60 w 196"/>
                <a:gd name="T55" fmla="*/ 8 h 136"/>
                <a:gd name="T56" fmla="*/ 66 w 196"/>
                <a:gd name="T57" fmla="*/ 10 h 136"/>
                <a:gd name="T58" fmla="*/ 74 w 196"/>
                <a:gd name="T59" fmla="*/ 10 h 136"/>
                <a:gd name="T60" fmla="*/ 92 w 196"/>
                <a:gd name="T61" fmla="*/ 12 h 136"/>
                <a:gd name="T62" fmla="*/ 122 w 196"/>
                <a:gd name="T63" fmla="*/ 2 h 136"/>
                <a:gd name="T64" fmla="*/ 140 w 196"/>
                <a:gd name="T65" fmla="*/ 8 h 136"/>
                <a:gd name="T66" fmla="*/ 142 w 196"/>
                <a:gd name="T67" fmla="*/ 12 h 136"/>
                <a:gd name="T68" fmla="*/ 150 w 196"/>
                <a:gd name="T69" fmla="*/ 16 h 136"/>
                <a:gd name="T70" fmla="*/ 158 w 196"/>
                <a:gd name="T71" fmla="*/ 20 h 136"/>
                <a:gd name="T72" fmla="*/ 194 w 196"/>
                <a:gd name="T73" fmla="*/ 20 h 136"/>
                <a:gd name="T74" fmla="*/ 194 w 196"/>
                <a:gd name="T75" fmla="*/ 24 h 136"/>
                <a:gd name="T76" fmla="*/ 196 w 196"/>
                <a:gd name="T77" fmla="*/ 3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6" h="136">
                  <a:moveTo>
                    <a:pt x="196" y="36"/>
                  </a:moveTo>
                  <a:lnTo>
                    <a:pt x="194" y="36"/>
                  </a:lnTo>
                  <a:lnTo>
                    <a:pt x="190" y="36"/>
                  </a:lnTo>
                  <a:lnTo>
                    <a:pt x="184" y="36"/>
                  </a:lnTo>
                  <a:lnTo>
                    <a:pt x="176" y="36"/>
                  </a:lnTo>
                  <a:lnTo>
                    <a:pt x="166" y="38"/>
                  </a:lnTo>
                  <a:lnTo>
                    <a:pt x="166" y="38"/>
                  </a:lnTo>
                  <a:lnTo>
                    <a:pt x="162" y="40"/>
                  </a:lnTo>
                  <a:lnTo>
                    <a:pt x="160" y="42"/>
                  </a:lnTo>
                  <a:lnTo>
                    <a:pt x="156" y="44"/>
                  </a:lnTo>
                  <a:lnTo>
                    <a:pt x="154" y="46"/>
                  </a:lnTo>
                  <a:lnTo>
                    <a:pt x="154" y="50"/>
                  </a:lnTo>
                  <a:lnTo>
                    <a:pt x="138" y="56"/>
                  </a:lnTo>
                  <a:lnTo>
                    <a:pt x="134" y="66"/>
                  </a:lnTo>
                  <a:lnTo>
                    <a:pt x="134" y="66"/>
                  </a:lnTo>
                  <a:lnTo>
                    <a:pt x="132" y="66"/>
                  </a:lnTo>
                  <a:lnTo>
                    <a:pt x="130" y="66"/>
                  </a:lnTo>
                  <a:lnTo>
                    <a:pt x="128" y="66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2" y="76"/>
                  </a:lnTo>
                  <a:lnTo>
                    <a:pt x="122" y="84"/>
                  </a:lnTo>
                  <a:lnTo>
                    <a:pt x="104" y="102"/>
                  </a:lnTo>
                  <a:lnTo>
                    <a:pt x="102" y="102"/>
                  </a:lnTo>
                  <a:lnTo>
                    <a:pt x="98" y="102"/>
                  </a:lnTo>
                  <a:lnTo>
                    <a:pt x="94" y="102"/>
                  </a:lnTo>
                  <a:lnTo>
                    <a:pt x="88" y="104"/>
                  </a:lnTo>
                  <a:lnTo>
                    <a:pt x="84" y="104"/>
                  </a:lnTo>
                  <a:lnTo>
                    <a:pt x="78" y="108"/>
                  </a:lnTo>
                  <a:lnTo>
                    <a:pt x="74" y="110"/>
                  </a:lnTo>
                  <a:lnTo>
                    <a:pt x="72" y="114"/>
                  </a:lnTo>
                  <a:lnTo>
                    <a:pt x="68" y="118"/>
                  </a:lnTo>
                  <a:lnTo>
                    <a:pt x="64" y="122"/>
                  </a:lnTo>
                  <a:lnTo>
                    <a:pt x="60" y="124"/>
                  </a:lnTo>
                  <a:lnTo>
                    <a:pt x="58" y="128"/>
                  </a:lnTo>
                  <a:lnTo>
                    <a:pt x="56" y="128"/>
                  </a:lnTo>
                  <a:lnTo>
                    <a:pt x="54" y="130"/>
                  </a:lnTo>
                  <a:lnTo>
                    <a:pt x="52" y="130"/>
                  </a:lnTo>
                  <a:lnTo>
                    <a:pt x="44" y="134"/>
                  </a:lnTo>
                  <a:lnTo>
                    <a:pt x="32" y="136"/>
                  </a:lnTo>
                  <a:lnTo>
                    <a:pt x="20" y="134"/>
                  </a:lnTo>
                  <a:lnTo>
                    <a:pt x="12" y="132"/>
                  </a:lnTo>
                  <a:lnTo>
                    <a:pt x="2" y="110"/>
                  </a:lnTo>
                  <a:lnTo>
                    <a:pt x="0" y="80"/>
                  </a:lnTo>
                  <a:lnTo>
                    <a:pt x="10" y="64"/>
                  </a:lnTo>
                  <a:lnTo>
                    <a:pt x="12" y="42"/>
                  </a:lnTo>
                  <a:lnTo>
                    <a:pt x="28" y="42"/>
                  </a:lnTo>
                  <a:lnTo>
                    <a:pt x="32" y="32"/>
                  </a:lnTo>
                  <a:lnTo>
                    <a:pt x="34" y="32"/>
                  </a:lnTo>
                  <a:lnTo>
                    <a:pt x="38" y="30"/>
                  </a:lnTo>
                  <a:lnTo>
                    <a:pt x="42" y="28"/>
                  </a:lnTo>
                  <a:lnTo>
                    <a:pt x="48" y="24"/>
                  </a:lnTo>
                  <a:lnTo>
                    <a:pt x="52" y="20"/>
                  </a:lnTo>
                  <a:lnTo>
                    <a:pt x="56" y="14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2" y="10"/>
                  </a:lnTo>
                  <a:lnTo>
                    <a:pt x="66" y="10"/>
                  </a:lnTo>
                  <a:lnTo>
                    <a:pt x="70" y="10"/>
                  </a:lnTo>
                  <a:lnTo>
                    <a:pt x="74" y="10"/>
                  </a:lnTo>
                  <a:lnTo>
                    <a:pt x="80" y="10"/>
                  </a:lnTo>
                  <a:lnTo>
                    <a:pt x="92" y="12"/>
                  </a:lnTo>
                  <a:lnTo>
                    <a:pt x="108" y="10"/>
                  </a:lnTo>
                  <a:lnTo>
                    <a:pt x="122" y="2"/>
                  </a:lnTo>
                  <a:lnTo>
                    <a:pt x="132" y="0"/>
                  </a:lnTo>
                  <a:lnTo>
                    <a:pt x="140" y="8"/>
                  </a:lnTo>
                  <a:lnTo>
                    <a:pt x="140" y="10"/>
                  </a:lnTo>
                  <a:lnTo>
                    <a:pt x="142" y="12"/>
                  </a:lnTo>
                  <a:lnTo>
                    <a:pt x="146" y="14"/>
                  </a:lnTo>
                  <a:lnTo>
                    <a:pt x="150" y="16"/>
                  </a:lnTo>
                  <a:lnTo>
                    <a:pt x="154" y="18"/>
                  </a:lnTo>
                  <a:lnTo>
                    <a:pt x="158" y="20"/>
                  </a:lnTo>
                  <a:lnTo>
                    <a:pt x="162" y="20"/>
                  </a:lnTo>
                  <a:lnTo>
                    <a:pt x="194" y="20"/>
                  </a:lnTo>
                  <a:lnTo>
                    <a:pt x="194" y="22"/>
                  </a:lnTo>
                  <a:lnTo>
                    <a:pt x="194" y="24"/>
                  </a:lnTo>
                  <a:lnTo>
                    <a:pt x="194" y="30"/>
                  </a:lnTo>
                  <a:lnTo>
                    <a:pt x="196" y="34"/>
                  </a:lnTo>
                  <a:lnTo>
                    <a:pt x="196" y="3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3" name="Freeform 393"/>
            <p:cNvSpPr>
              <a:spLocks/>
            </p:cNvSpPr>
            <p:nvPr/>
          </p:nvSpPr>
          <p:spPr bwMode="gray">
            <a:xfrm>
              <a:off x="3656686" y="3499682"/>
              <a:ext cx="214762" cy="318226"/>
            </a:xfrm>
            <a:custGeom>
              <a:avLst/>
              <a:gdLst>
                <a:gd name="T0" fmla="*/ 112 w 116"/>
                <a:gd name="T1" fmla="*/ 4 h 172"/>
                <a:gd name="T2" fmla="*/ 94 w 116"/>
                <a:gd name="T3" fmla="*/ 20 h 172"/>
                <a:gd name="T4" fmla="*/ 76 w 116"/>
                <a:gd name="T5" fmla="*/ 34 h 172"/>
                <a:gd name="T6" fmla="*/ 66 w 116"/>
                <a:gd name="T7" fmla="*/ 42 h 172"/>
                <a:gd name="T8" fmla="*/ 58 w 116"/>
                <a:gd name="T9" fmla="*/ 48 h 172"/>
                <a:gd name="T10" fmla="*/ 54 w 116"/>
                <a:gd name="T11" fmla="*/ 50 h 172"/>
                <a:gd name="T12" fmla="*/ 18 w 116"/>
                <a:gd name="T13" fmla="*/ 46 h 172"/>
                <a:gd name="T14" fmla="*/ 16 w 116"/>
                <a:gd name="T15" fmla="*/ 52 h 172"/>
                <a:gd name="T16" fmla="*/ 18 w 116"/>
                <a:gd name="T17" fmla="*/ 60 h 172"/>
                <a:gd name="T18" fmla="*/ 18 w 116"/>
                <a:gd name="T19" fmla="*/ 64 h 172"/>
                <a:gd name="T20" fmla="*/ 18 w 116"/>
                <a:gd name="T21" fmla="*/ 70 h 172"/>
                <a:gd name="T22" fmla="*/ 10 w 116"/>
                <a:gd name="T23" fmla="*/ 72 h 172"/>
                <a:gd name="T24" fmla="*/ 4 w 116"/>
                <a:gd name="T25" fmla="*/ 70 h 172"/>
                <a:gd name="T26" fmla="*/ 0 w 116"/>
                <a:gd name="T27" fmla="*/ 70 h 172"/>
                <a:gd name="T28" fmla="*/ 12 w 116"/>
                <a:gd name="T29" fmla="*/ 90 h 172"/>
                <a:gd name="T30" fmla="*/ 16 w 116"/>
                <a:gd name="T31" fmla="*/ 112 h 172"/>
                <a:gd name="T32" fmla="*/ 20 w 116"/>
                <a:gd name="T33" fmla="*/ 114 h 172"/>
                <a:gd name="T34" fmla="*/ 26 w 116"/>
                <a:gd name="T35" fmla="*/ 120 h 172"/>
                <a:gd name="T36" fmla="*/ 34 w 116"/>
                <a:gd name="T37" fmla="*/ 124 h 172"/>
                <a:gd name="T38" fmla="*/ 40 w 116"/>
                <a:gd name="T39" fmla="*/ 128 h 172"/>
                <a:gd name="T40" fmla="*/ 42 w 116"/>
                <a:gd name="T41" fmla="*/ 132 h 172"/>
                <a:gd name="T42" fmla="*/ 42 w 116"/>
                <a:gd name="T43" fmla="*/ 134 h 172"/>
                <a:gd name="T44" fmla="*/ 42 w 116"/>
                <a:gd name="T45" fmla="*/ 140 h 172"/>
                <a:gd name="T46" fmla="*/ 40 w 116"/>
                <a:gd name="T47" fmla="*/ 156 h 172"/>
                <a:gd name="T48" fmla="*/ 42 w 116"/>
                <a:gd name="T49" fmla="*/ 164 h 172"/>
                <a:gd name="T50" fmla="*/ 48 w 116"/>
                <a:gd name="T51" fmla="*/ 170 h 172"/>
                <a:gd name="T52" fmla="*/ 56 w 116"/>
                <a:gd name="T53" fmla="*/ 172 h 172"/>
                <a:gd name="T54" fmla="*/ 64 w 116"/>
                <a:gd name="T55" fmla="*/ 172 h 172"/>
                <a:gd name="T56" fmla="*/ 72 w 116"/>
                <a:gd name="T57" fmla="*/ 166 h 172"/>
                <a:gd name="T58" fmla="*/ 76 w 116"/>
                <a:gd name="T59" fmla="*/ 160 h 172"/>
                <a:gd name="T60" fmla="*/ 78 w 116"/>
                <a:gd name="T61" fmla="*/ 136 h 172"/>
                <a:gd name="T62" fmla="*/ 76 w 116"/>
                <a:gd name="T63" fmla="*/ 120 h 172"/>
                <a:gd name="T64" fmla="*/ 70 w 116"/>
                <a:gd name="T65" fmla="*/ 112 h 172"/>
                <a:gd name="T66" fmla="*/ 66 w 116"/>
                <a:gd name="T67" fmla="*/ 108 h 172"/>
                <a:gd name="T68" fmla="*/ 62 w 116"/>
                <a:gd name="T69" fmla="*/ 106 h 172"/>
                <a:gd name="T70" fmla="*/ 54 w 116"/>
                <a:gd name="T71" fmla="*/ 96 h 172"/>
                <a:gd name="T72" fmla="*/ 54 w 116"/>
                <a:gd name="T73" fmla="*/ 90 h 172"/>
                <a:gd name="T74" fmla="*/ 56 w 116"/>
                <a:gd name="T75" fmla="*/ 86 h 172"/>
                <a:gd name="T76" fmla="*/ 58 w 116"/>
                <a:gd name="T77" fmla="*/ 84 h 172"/>
                <a:gd name="T78" fmla="*/ 60 w 116"/>
                <a:gd name="T79" fmla="*/ 84 h 172"/>
                <a:gd name="T80" fmla="*/ 86 w 116"/>
                <a:gd name="T81" fmla="*/ 56 h 172"/>
                <a:gd name="T82" fmla="*/ 98 w 116"/>
                <a:gd name="T83" fmla="*/ 42 h 172"/>
                <a:gd name="T84" fmla="*/ 110 w 116"/>
                <a:gd name="T85" fmla="*/ 20 h 172"/>
                <a:gd name="T86" fmla="*/ 114 w 116"/>
                <a:gd name="T87" fmla="*/ 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6" h="172">
                  <a:moveTo>
                    <a:pt x="116" y="0"/>
                  </a:moveTo>
                  <a:lnTo>
                    <a:pt x="112" y="4"/>
                  </a:lnTo>
                  <a:lnTo>
                    <a:pt x="104" y="10"/>
                  </a:lnTo>
                  <a:lnTo>
                    <a:pt x="94" y="20"/>
                  </a:lnTo>
                  <a:lnTo>
                    <a:pt x="84" y="28"/>
                  </a:lnTo>
                  <a:lnTo>
                    <a:pt x="76" y="34"/>
                  </a:lnTo>
                  <a:lnTo>
                    <a:pt x="70" y="38"/>
                  </a:lnTo>
                  <a:lnTo>
                    <a:pt x="66" y="42"/>
                  </a:lnTo>
                  <a:lnTo>
                    <a:pt x="62" y="46"/>
                  </a:lnTo>
                  <a:lnTo>
                    <a:pt x="58" y="48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8" y="48"/>
                  </a:lnTo>
                  <a:lnTo>
                    <a:pt x="16" y="52"/>
                  </a:lnTo>
                  <a:lnTo>
                    <a:pt x="16" y="56"/>
                  </a:lnTo>
                  <a:lnTo>
                    <a:pt x="18" y="60"/>
                  </a:lnTo>
                  <a:lnTo>
                    <a:pt x="18" y="62"/>
                  </a:lnTo>
                  <a:lnTo>
                    <a:pt x="18" y="64"/>
                  </a:lnTo>
                  <a:lnTo>
                    <a:pt x="20" y="66"/>
                  </a:lnTo>
                  <a:lnTo>
                    <a:pt x="18" y="70"/>
                  </a:lnTo>
                  <a:lnTo>
                    <a:pt x="14" y="72"/>
                  </a:lnTo>
                  <a:lnTo>
                    <a:pt x="10" y="72"/>
                  </a:lnTo>
                  <a:lnTo>
                    <a:pt x="8" y="72"/>
                  </a:lnTo>
                  <a:lnTo>
                    <a:pt x="4" y="70"/>
                  </a:lnTo>
                  <a:lnTo>
                    <a:pt x="2" y="70"/>
                  </a:lnTo>
                  <a:lnTo>
                    <a:pt x="0" y="70"/>
                  </a:lnTo>
                  <a:lnTo>
                    <a:pt x="0" y="92"/>
                  </a:lnTo>
                  <a:lnTo>
                    <a:pt x="12" y="90"/>
                  </a:lnTo>
                  <a:lnTo>
                    <a:pt x="22" y="98"/>
                  </a:lnTo>
                  <a:lnTo>
                    <a:pt x="16" y="112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2" y="116"/>
                  </a:lnTo>
                  <a:lnTo>
                    <a:pt x="26" y="120"/>
                  </a:lnTo>
                  <a:lnTo>
                    <a:pt x="30" y="122"/>
                  </a:lnTo>
                  <a:lnTo>
                    <a:pt x="34" y="124"/>
                  </a:lnTo>
                  <a:lnTo>
                    <a:pt x="36" y="126"/>
                  </a:lnTo>
                  <a:lnTo>
                    <a:pt x="40" y="128"/>
                  </a:lnTo>
                  <a:lnTo>
                    <a:pt x="42" y="130"/>
                  </a:lnTo>
                  <a:lnTo>
                    <a:pt x="42" y="132"/>
                  </a:lnTo>
                  <a:lnTo>
                    <a:pt x="42" y="134"/>
                  </a:lnTo>
                  <a:lnTo>
                    <a:pt x="42" y="134"/>
                  </a:lnTo>
                  <a:lnTo>
                    <a:pt x="42" y="136"/>
                  </a:lnTo>
                  <a:lnTo>
                    <a:pt x="42" y="140"/>
                  </a:lnTo>
                  <a:lnTo>
                    <a:pt x="42" y="148"/>
                  </a:lnTo>
                  <a:lnTo>
                    <a:pt x="40" y="156"/>
                  </a:lnTo>
                  <a:lnTo>
                    <a:pt x="40" y="160"/>
                  </a:lnTo>
                  <a:lnTo>
                    <a:pt x="42" y="164"/>
                  </a:lnTo>
                  <a:lnTo>
                    <a:pt x="46" y="168"/>
                  </a:lnTo>
                  <a:lnTo>
                    <a:pt x="48" y="170"/>
                  </a:lnTo>
                  <a:lnTo>
                    <a:pt x="52" y="170"/>
                  </a:lnTo>
                  <a:lnTo>
                    <a:pt x="56" y="172"/>
                  </a:lnTo>
                  <a:lnTo>
                    <a:pt x="60" y="172"/>
                  </a:lnTo>
                  <a:lnTo>
                    <a:pt x="64" y="172"/>
                  </a:lnTo>
                  <a:lnTo>
                    <a:pt x="68" y="168"/>
                  </a:lnTo>
                  <a:lnTo>
                    <a:pt x="72" y="166"/>
                  </a:lnTo>
                  <a:lnTo>
                    <a:pt x="74" y="162"/>
                  </a:lnTo>
                  <a:lnTo>
                    <a:pt x="76" y="160"/>
                  </a:lnTo>
                  <a:lnTo>
                    <a:pt x="76" y="160"/>
                  </a:lnTo>
                  <a:lnTo>
                    <a:pt x="78" y="136"/>
                  </a:lnTo>
                  <a:lnTo>
                    <a:pt x="78" y="128"/>
                  </a:lnTo>
                  <a:lnTo>
                    <a:pt x="76" y="120"/>
                  </a:lnTo>
                  <a:lnTo>
                    <a:pt x="74" y="116"/>
                  </a:lnTo>
                  <a:lnTo>
                    <a:pt x="70" y="112"/>
                  </a:lnTo>
                  <a:lnTo>
                    <a:pt x="68" y="108"/>
                  </a:lnTo>
                  <a:lnTo>
                    <a:pt x="66" y="108"/>
                  </a:lnTo>
                  <a:lnTo>
                    <a:pt x="64" y="106"/>
                  </a:lnTo>
                  <a:lnTo>
                    <a:pt x="62" y="106"/>
                  </a:lnTo>
                  <a:lnTo>
                    <a:pt x="58" y="100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90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8" y="86"/>
                  </a:lnTo>
                  <a:lnTo>
                    <a:pt x="58" y="84"/>
                  </a:lnTo>
                  <a:lnTo>
                    <a:pt x="60" y="84"/>
                  </a:lnTo>
                  <a:lnTo>
                    <a:pt x="60" y="84"/>
                  </a:lnTo>
                  <a:lnTo>
                    <a:pt x="74" y="70"/>
                  </a:lnTo>
                  <a:lnTo>
                    <a:pt x="86" y="56"/>
                  </a:lnTo>
                  <a:lnTo>
                    <a:pt x="94" y="46"/>
                  </a:lnTo>
                  <a:lnTo>
                    <a:pt x="98" y="42"/>
                  </a:lnTo>
                  <a:lnTo>
                    <a:pt x="104" y="32"/>
                  </a:lnTo>
                  <a:lnTo>
                    <a:pt x="110" y="20"/>
                  </a:lnTo>
                  <a:lnTo>
                    <a:pt x="114" y="12"/>
                  </a:lnTo>
                  <a:lnTo>
                    <a:pt x="114" y="8"/>
                  </a:lnTo>
                  <a:lnTo>
                    <a:pt x="11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4" name="Freeform 394"/>
            <p:cNvSpPr>
              <a:spLocks/>
            </p:cNvSpPr>
            <p:nvPr/>
          </p:nvSpPr>
          <p:spPr bwMode="gray">
            <a:xfrm>
              <a:off x="2853180" y="3288765"/>
              <a:ext cx="777586" cy="321926"/>
            </a:xfrm>
            <a:custGeom>
              <a:avLst/>
              <a:gdLst>
                <a:gd name="T0" fmla="*/ 26 w 420"/>
                <a:gd name="T1" fmla="*/ 20 h 174"/>
                <a:gd name="T2" fmla="*/ 26 w 420"/>
                <a:gd name="T3" fmla="*/ 18 h 174"/>
                <a:gd name="T4" fmla="*/ 30 w 420"/>
                <a:gd name="T5" fmla="*/ 14 h 174"/>
                <a:gd name="T6" fmla="*/ 36 w 420"/>
                <a:gd name="T7" fmla="*/ 10 h 174"/>
                <a:gd name="T8" fmla="*/ 48 w 420"/>
                <a:gd name="T9" fmla="*/ 12 h 174"/>
                <a:gd name="T10" fmla="*/ 58 w 420"/>
                <a:gd name="T11" fmla="*/ 14 h 174"/>
                <a:gd name="T12" fmla="*/ 78 w 420"/>
                <a:gd name="T13" fmla="*/ 18 h 174"/>
                <a:gd name="T14" fmla="*/ 106 w 420"/>
                <a:gd name="T15" fmla="*/ 42 h 174"/>
                <a:gd name="T16" fmla="*/ 108 w 420"/>
                <a:gd name="T17" fmla="*/ 40 h 174"/>
                <a:gd name="T18" fmla="*/ 114 w 420"/>
                <a:gd name="T19" fmla="*/ 36 h 174"/>
                <a:gd name="T20" fmla="*/ 120 w 420"/>
                <a:gd name="T21" fmla="*/ 28 h 174"/>
                <a:gd name="T22" fmla="*/ 122 w 420"/>
                <a:gd name="T23" fmla="*/ 20 h 174"/>
                <a:gd name="T24" fmla="*/ 128 w 420"/>
                <a:gd name="T25" fmla="*/ 18 h 174"/>
                <a:gd name="T26" fmla="*/ 136 w 420"/>
                <a:gd name="T27" fmla="*/ 14 h 174"/>
                <a:gd name="T28" fmla="*/ 154 w 420"/>
                <a:gd name="T29" fmla="*/ 0 h 174"/>
                <a:gd name="T30" fmla="*/ 178 w 420"/>
                <a:gd name="T31" fmla="*/ 4 h 174"/>
                <a:gd name="T32" fmla="*/ 200 w 420"/>
                <a:gd name="T33" fmla="*/ 2 h 174"/>
                <a:gd name="T34" fmla="*/ 234 w 420"/>
                <a:gd name="T35" fmla="*/ 12 h 174"/>
                <a:gd name="T36" fmla="*/ 256 w 420"/>
                <a:gd name="T37" fmla="*/ 24 h 174"/>
                <a:gd name="T38" fmla="*/ 274 w 420"/>
                <a:gd name="T39" fmla="*/ 26 h 174"/>
                <a:gd name="T40" fmla="*/ 304 w 420"/>
                <a:gd name="T41" fmla="*/ 18 h 174"/>
                <a:gd name="T42" fmla="*/ 318 w 420"/>
                <a:gd name="T43" fmla="*/ 10 h 174"/>
                <a:gd name="T44" fmla="*/ 322 w 420"/>
                <a:gd name="T45" fmla="*/ 4 h 174"/>
                <a:gd name="T46" fmla="*/ 322 w 420"/>
                <a:gd name="T47" fmla="*/ 2 h 174"/>
                <a:gd name="T48" fmla="*/ 342 w 420"/>
                <a:gd name="T49" fmla="*/ 6 h 174"/>
                <a:gd name="T50" fmla="*/ 378 w 420"/>
                <a:gd name="T51" fmla="*/ 22 h 174"/>
                <a:gd name="T52" fmla="*/ 372 w 420"/>
                <a:gd name="T53" fmla="*/ 60 h 174"/>
                <a:gd name="T54" fmla="*/ 382 w 420"/>
                <a:gd name="T55" fmla="*/ 60 h 174"/>
                <a:gd name="T56" fmla="*/ 394 w 420"/>
                <a:gd name="T57" fmla="*/ 60 h 174"/>
                <a:gd name="T58" fmla="*/ 404 w 420"/>
                <a:gd name="T59" fmla="*/ 60 h 174"/>
                <a:gd name="T60" fmla="*/ 412 w 420"/>
                <a:gd name="T61" fmla="*/ 64 h 174"/>
                <a:gd name="T62" fmla="*/ 418 w 420"/>
                <a:gd name="T63" fmla="*/ 68 h 174"/>
                <a:gd name="T64" fmla="*/ 420 w 420"/>
                <a:gd name="T65" fmla="*/ 74 h 174"/>
                <a:gd name="T66" fmla="*/ 414 w 420"/>
                <a:gd name="T67" fmla="*/ 78 h 174"/>
                <a:gd name="T68" fmla="*/ 404 w 420"/>
                <a:gd name="T69" fmla="*/ 84 h 174"/>
                <a:gd name="T70" fmla="*/ 390 w 420"/>
                <a:gd name="T71" fmla="*/ 88 h 174"/>
                <a:gd name="T72" fmla="*/ 374 w 420"/>
                <a:gd name="T73" fmla="*/ 92 h 174"/>
                <a:gd name="T74" fmla="*/ 360 w 420"/>
                <a:gd name="T75" fmla="*/ 100 h 174"/>
                <a:gd name="T76" fmla="*/ 360 w 420"/>
                <a:gd name="T77" fmla="*/ 104 h 174"/>
                <a:gd name="T78" fmla="*/ 358 w 420"/>
                <a:gd name="T79" fmla="*/ 112 h 174"/>
                <a:gd name="T80" fmla="*/ 354 w 420"/>
                <a:gd name="T81" fmla="*/ 120 h 174"/>
                <a:gd name="T82" fmla="*/ 344 w 420"/>
                <a:gd name="T83" fmla="*/ 128 h 174"/>
                <a:gd name="T84" fmla="*/ 322 w 420"/>
                <a:gd name="T85" fmla="*/ 136 h 174"/>
                <a:gd name="T86" fmla="*/ 280 w 420"/>
                <a:gd name="T87" fmla="*/ 144 h 174"/>
                <a:gd name="T88" fmla="*/ 246 w 420"/>
                <a:gd name="T89" fmla="*/ 152 h 174"/>
                <a:gd name="T90" fmla="*/ 232 w 420"/>
                <a:gd name="T91" fmla="*/ 158 h 174"/>
                <a:gd name="T92" fmla="*/ 204 w 420"/>
                <a:gd name="T93" fmla="*/ 172 h 174"/>
                <a:gd name="T94" fmla="*/ 176 w 420"/>
                <a:gd name="T95" fmla="*/ 172 h 174"/>
                <a:gd name="T96" fmla="*/ 162 w 420"/>
                <a:gd name="T97" fmla="*/ 162 h 174"/>
                <a:gd name="T98" fmla="*/ 144 w 420"/>
                <a:gd name="T99" fmla="*/ 160 h 174"/>
                <a:gd name="T100" fmla="*/ 116 w 420"/>
                <a:gd name="T101" fmla="*/ 162 h 174"/>
                <a:gd name="T102" fmla="*/ 88 w 420"/>
                <a:gd name="T103" fmla="*/ 160 h 174"/>
                <a:gd name="T104" fmla="*/ 76 w 420"/>
                <a:gd name="T105" fmla="*/ 148 h 174"/>
                <a:gd name="T106" fmla="*/ 76 w 420"/>
                <a:gd name="T107" fmla="*/ 134 h 174"/>
                <a:gd name="T108" fmla="*/ 66 w 420"/>
                <a:gd name="T109" fmla="*/ 108 h 174"/>
                <a:gd name="T110" fmla="*/ 44 w 420"/>
                <a:gd name="T111" fmla="*/ 94 h 174"/>
                <a:gd name="T112" fmla="*/ 16 w 420"/>
                <a:gd name="T113" fmla="*/ 78 h 174"/>
                <a:gd name="T114" fmla="*/ 0 w 420"/>
                <a:gd name="T115" fmla="*/ 5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0" h="174">
                  <a:moveTo>
                    <a:pt x="4" y="32"/>
                  </a:moveTo>
                  <a:lnTo>
                    <a:pt x="26" y="20"/>
                  </a:lnTo>
                  <a:lnTo>
                    <a:pt x="26" y="20"/>
                  </a:lnTo>
                  <a:lnTo>
                    <a:pt x="26" y="18"/>
                  </a:lnTo>
                  <a:lnTo>
                    <a:pt x="28" y="16"/>
                  </a:lnTo>
                  <a:lnTo>
                    <a:pt x="30" y="14"/>
                  </a:lnTo>
                  <a:lnTo>
                    <a:pt x="32" y="12"/>
                  </a:lnTo>
                  <a:lnTo>
                    <a:pt x="36" y="10"/>
                  </a:lnTo>
                  <a:lnTo>
                    <a:pt x="40" y="10"/>
                  </a:lnTo>
                  <a:lnTo>
                    <a:pt x="48" y="12"/>
                  </a:lnTo>
                  <a:lnTo>
                    <a:pt x="56" y="14"/>
                  </a:lnTo>
                  <a:lnTo>
                    <a:pt x="58" y="14"/>
                  </a:lnTo>
                  <a:lnTo>
                    <a:pt x="68" y="14"/>
                  </a:lnTo>
                  <a:lnTo>
                    <a:pt x="78" y="18"/>
                  </a:lnTo>
                  <a:lnTo>
                    <a:pt x="88" y="24"/>
                  </a:lnTo>
                  <a:lnTo>
                    <a:pt x="106" y="42"/>
                  </a:lnTo>
                  <a:lnTo>
                    <a:pt x="106" y="42"/>
                  </a:lnTo>
                  <a:lnTo>
                    <a:pt x="108" y="40"/>
                  </a:lnTo>
                  <a:lnTo>
                    <a:pt x="112" y="40"/>
                  </a:lnTo>
                  <a:lnTo>
                    <a:pt x="114" y="36"/>
                  </a:lnTo>
                  <a:lnTo>
                    <a:pt x="118" y="34"/>
                  </a:lnTo>
                  <a:lnTo>
                    <a:pt x="120" y="28"/>
                  </a:lnTo>
                  <a:lnTo>
                    <a:pt x="120" y="22"/>
                  </a:lnTo>
                  <a:lnTo>
                    <a:pt x="122" y="20"/>
                  </a:lnTo>
                  <a:lnTo>
                    <a:pt x="126" y="18"/>
                  </a:lnTo>
                  <a:lnTo>
                    <a:pt x="128" y="18"/>
                  </a:lnTo>
                  <a:lnTo>
                    <a:pt x="132" y="18"/>
                  </a:lnTo>
                  <a:lnTo>
                    <a:pt x="136" y="14"/>
                  </a:lnTo>
                  <a:lnTo>
                    <a:pt x="144" y="6"/>
                  </a:lnTo>
                  <a:lnTo>
                    <a:pt x="154" y="0"/>
                  </a:lnTo>
                  <a:lnTo>
                    <a:pt x="166" y="0"/>
                  </a:lnTo>
                  <a:lnTo>
                    <a:pt x="178" y="4"/>
                  </a:lnTo>
                  <a:lnTo>
                    <a:pt x="190" y="4"/>
                  </a:lnTo>
                  <a:lnTo>
                    <a:pt x="200" y="2"/>
                  </a:lnTo>
                  <a:lnTo>
                    <a:pt x="216" y="4"/>
                  </a:lnTo>
                  <a:lnTo>
                    <a:pt x="234" y="12"/>
                  </a:lnTo>
                  <a:lnTo>
                    <a:pt x="254" y="24"/>
                  </a:lnTo>
                  <a:lnTo>
                    <a:pt x="256" y="24"/>
                  </a:lnTo>
                  <a:lnTo>
                    <a:pt x="262" y="26"/>
                  </a:lnTo>
                  <a:lnTo>
                    <a:pt x="274" y="26"/>
                  </a:lnTo>
                  <a:lnTo>
                    <a:pt x="292" y="22"/>
                  </a:lnTo>
                  <a:lnTo>
                    <a:pt x="304" y="18"/>
                  </a:lnTo>
                  <a:lnTo>
                    <a:pt x="312" y="14"/>
                  </a:lnTo>
                  <a:lnTo>
                    <a:pt x="318" y="10"/>
                  </a:lnTo>
                  <a:lnTo>
                    <a:pt x="320" y="6"/>
                  </a:lnTo>
                  <a:lnTo>
                    <a:pt x="322" y="4"/>
                  </a:lnTo>
                  <a:lnTo>
                    <a:pt x="322" y="2"/>
                  </a:lnTo>
                  <a:lnTo>
                    <a:pt x="322" y="2"/>
                  </a:lnTo>
                  <a:lnTo>
                    <a:pt x="330" y="2"/>
                  </a:lnTo>
                  <a:lnTo>
                    <a:pt x="342" y="6"/>
                  </a:lnTo>
                  <a:lnTo>
                    <a:pt x="356" y="14"/>
                  </a:lnTo>
                  <a:lnTo>
                    <a:pt x="378" y="22"/>
                  </a:lnTo>
                  <a:lnTo>
                    <a:pt x="372" y="60"/>
                  </a:lnTo>
                  <a:lnTo>
                    <a:pt x="372" y="60"/>
                  </a:lnTo>
                  <a:lnTo>
                    <a:pt x="376" y="60"/>
                  </a:lnTo>
                  <a:lnTo>
                    <a:pt x="382" y="60"/>
                  </a:lnTo>
                  <a:lnTo>
                    <a:pt x="388" y="60"/>
                  </a:lnTo>
                  <a:lnTo>
                    <a:pt x="394" y="60"/>
                  </a:lnTo>
                  <a:lnTo>
                    <a:pt x="398" y="60"/>
                  </a:lnTo>
                  <a:lnTo>
                    <a:pt x="404" y="60"/>
                  </a:lnTo>
                  <a:lnTo>
                    <a:pt x="408" y="62"/>
                  </a:lnTo>
                  <a:lnTo>
                    <a:pt x="412" y="64"/>
                  </a:lnTo>
                  <a:lnTo>
                    <a:pt x="416" y="66"/>
                  </a:lnTo>
                  <a:lnTo>
                    <a:pt x="418" y="68"/>
                  </a:lnTo>
                  <a:lnTo>
                    <a:pt x="420" y="72"/>
                  </a:lnTo>
                  <a:lnTo>
                    <a:pt x="420" y="74"/>
                  </a:lnTo>
                  <a:lnTo>
                    <a:pt x="420" y="76"/>
                  </a:lnTo>
                  <a:lnTo>
                    <a:pt x="414" y="78"/>
                  </a:lnTo>
                  <a:lnTo>
                    <a:pt x="410" y="82"/>
                  </a:lnTo>
                  <a:lnTo>
                    <a:pt x="404" y="84"/>
                  </a:lnTo>
                  <a:lnTo>
                    <a:pt x="398" y="86"/>
                  </a:lnTo>
                  <a:lnTo>
                    <a:pt x="390" y="88"/>
                  </a:lnTo>
                  <a:lnTo>
                    <a:pt x="382" y="88"/>
                  </a:lnTo>
                  <a:lnTo>
                    <a:pt x="374" y="92"/>
                  </a:lnTo>
                  <a:lnTo>
                    <a:pt x="366" y="96"/>
                  </a:lnTo>
                  <a:lnTo>
                    <a:pt x="360" y="100"/>
                  </a:lnTo>
                  <a:lnTo>
                    <a:pt x="360" y="100"/>
                  </a:lnTo>
                  <a:lnTo>
                    <a:pt x="360" y="104"/>
                  </a:lnTo>
                  <a:lnTo>
                    <a:pt x="360" y="106"/>
                  </a:lnTo>
                  <a:lnTo>
                    <a:pt x="358" y="112"/>
                  </a:lnTo>
                  <a:lnTo>
                    <a:pt x="358" y="116"/>
                  </a:lnTo>
                  <a:lnTo>
                    <a:pt x="354" y="120"/>
                  </a:lnTo>
                  <a:lnTo>
                    <a:pt x="350" y="126"/>
                  </a:lnTo>
                  <a:lnTo>
                    <a:pt x="344" y="128"/>
                  </a:lnTo>
                  <a:lnTo>
                    <a:pt x="338" y="132"/>
                  </a:lnTo>
                  <a:lnTo>
                    <a:pt x="322" y="136"/>
                  </a:lnTo>
                  <a:lnTo>
                    <a:pt x="302" y="140"/>
                  </a:lnTo>
                  <a:lnTo>
                    <a:pt x="280" y="144"/>
                  </a:lnTo>
                  <a:lnTo>
                    <a:pt x="262" y="148"/>
                  </a:lnTo>
                  <a:lnTo>
                    <a:pt x="246" y="152"/>
                  </a:lnTo>
                  <a:lnTo>
                    <a:pt x="238" y="154"/>
                  </a:lnTo>
                  <a:lnTo>
                    <a:pt x="232" y="158"/>
                  </a:lnTo>
                  <a:lnTo>
                    <a:pt x="218" y="166"/>
                  </a:lnTo>
                  <a:lnTo>
                    <a:pt x="204" y="172"/>
                  </a:lnTo>
                  <a:lnTo>
                    <a:pt x="186" y="174"/>
                  </a:lnTo>
                  <a:lnTo>
                    <a:pt x="176" y="172"/>
                  </a:lnTo>
                  <a:lnTo>
                    <a:pt x="170" y="166"/>
                  </a:lnTo>
                  <a:lnTo>
                    <a:pt x="162" y="162"/>
                  </a:lnTo>
                  <a:lnTo>
                    <a:pt x="156" y="160"/>
                  </a:lnTo>
                  <a:lnTo>
                    <a:pt x="144" y="160"/>
                  </a:lnTo>
                  <a:lnTo>
                    <a:pt x="132" y="162"/>
                  </a:lnTo>
                  <a:lnTo>
                    <a:pt x="116" y="162"/>
                  </a:lnTo>
                  <a:lnTo>
                    <a:pt x="102" y="162"/>
                  </a:lnTo>
                  <a:lnTo>
                    <a:pt x="88" y="160"/>
                  </a:lnTo>
                  <a:lnTo>
                    <a:pt x="80" y="156"/>
                  </a:lnTo>
                  <a:lnTo>
                    <a:pt x="76" y="148"/>
                  </a:lnTo>
                  <a:lnTo>
                    <a:pt x="76" y="144"/>
                  </a:lnTo>
                  <a:lnTo>
                    <a:pt x="76" y="134"/>
                  </a:lnTo>
                  <a:lnTo>
                    <a:pt x="72" y="120"/>
                  </a:lnTo>
                  <a:lnTo>
                    <a:pt x="66" y="108"/>
                  </a:lnTo>
                  <a:lnTo>
                    <a:pt x="56" y="100"/>
                  </a:lnTo>
                  <a:lnTo>
                    <a:pt x="44" y="94"/>
                  </a:lnTo>
                  <a:lnTo>
                    <a:pt x="30" y="88"/>
                  </a:lnTo>
                  <a:lnTo>
                    <a:pt x="16" y="78"/>
                  </a:lnTo>
                  <a:lnTo>
                    <a:pt x="6" y="66"/>
                  </a:lnTo>
                  <a:lnTo>
                    <a:pt x="0" y="50"/>
                  </a:lnTo>
                  <a:lnTo>
                    <a:pt x="4" y="3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5" name="Freeform 395"/>
            <p:cNvSpPr>
              <a:spLocks/>
            </p:cNvSpPr>
            <p:nvPr/>
          </p:nvSpPr>
          <p:spPr bwMode="gray">
            <a:xfrm>
              <a:off x="2497712" y="3188857"/>
              <a:ext cx="1462603" cy="1061986"/>
            </a:xfrm>
            <a:custGeom>
              <a:avLst/>
              <a:gdLst>
                <a:gd name="T0" fmla="*/ 258 w 790"/>
                <a:gd name="T1" fmla="*/ 162 h 574"/>
                <a:gd name="T2" fmla="*/ 310 w 790"/>
                <a:gd name="T3" fmla="*/ 218 h 574"/>
                <a:gd name="T4" fmla="*/ 396 w 790"/>
                <a:gd name="T5" fmla="*/ 226 h 574"/>
                <a:gd name="T6" fmla="*/ 514 w 790"/>
                <a:gd name="T7" fmla="*/ 190 h 574"/>
                <a:gd name="T8" fmla="*/ 584 w 790"/>
                <a:gd name="T9" fmla="*/ 142 h 574"/>
                <a:gd name="T10" fmla="*/ 606 w 790"/>
                <a:gd name="T11" fmla="*/ 118 h 574"/>
                <a:gd name="T12" fmla="*/ 588 w 790"/>
                <a:gd name="T13" fmla="*/ 56 h 574"/>
                <a:gd name="T14" fmla="*/ 658 w 790"/>
                <a:gd name="T15" fmla="*/ 8 h 574"/>
                <a:gd name="T16" fmla="*/ 678 w 790"/>
                <a:gd name="T17" fmla="*/ 52 h 574"/>
                <a:gd name="T18" fmla="*/ 712 w 790"/>
                <a:gd name="T19" fmla="*/ 90 h 574"/>
                <a:gd name="T20" fmla="*/ 734 w 790"/>
                <a:gd name="T21" fmla="*/ 108 h 574"/>
                <a:gd name="T22" fmla="*/ 762 w 790"/>
                <a:gd name="T23" fmla="*/ 104 h 574"/>
                <a:gd name="T24" fmla="*/ 790 w 790"/>
                <a:gd name="T25" fmla="*/ 78 h 574"/>
                <a:gd name="T26" fmla="*/ 778 w 790"/>
                <a:gd name="T27" fmla="*/ 120 h 574"/>
                <a:gd name="T28" fmla="*/ 698 w 790"/>
                <a:gd name="T29" fmla="*/ 208 h 574"/>
                <a:gd name="T30" fmla="*/ 660 w 790"/>
                <a:gd name="T31" fmla="*/ 216 h 574"/>
                <a:gd name="T32" fmla="*/ 644 w 790"/>
                <a:gd name="T33" fmla="*/ 224 h 574"/>
                <a:gd name="T34" fmla="*/ 636 w 790"/>
                <a:gd name="T35" fmla="*/ 242 h 574"/>
                <a:gd name="T36" fmla="*/ 618 w 790"/>
                <a:gd name="T37" fmla="*/ 270 h 574"/>
                <a:gd name="T38" fmla="*/ 600 w 790"/>
                <a:gd name="T39" fmla="*/ 268 h 574"/>
                <a:gd name="T40" fmla="*/ 596 w 790"/>
                <a:gd name="T41" fmla="*/ 254 h 574"/>
                <a:gd name="T42" fmla="*/ 556 w 790"/>
                <a:gd name="T43" fmla="*/ 264 h 574"/>
                <a:gd name="T44" fmla="*/ 560 w 790"/>
                <a:gd name="T45" fmla="*/ 282 h 574"/>
                <a:gd name="T46" fmla="*/ 590 w 790"/>
                <a:gd name="T47" fmla="*/ 294 h 574"/>
                <a:gd name="T48" fmla="*/ 624 w 790"/>
                <a:gd name="T49" fmla="*/ 298 h 574"/>
                <a:gd name="T50" fmla="*/ 592 w 790"/>
                <a:gd name="T51" fmla="*/ 316 h 574"/>
                <a:gd name="T52" fmla="*/ 582 w 790"/>
                <a:gd name="T53" fmla="*/ 336 h 574"/>
                <a:gd name="T54" fmla="*/ 608 w 790"/>
                <a:gd name="T55" fmla="*/ 390 h 574"/>
                <a:gd name="T56" fmla="*/ 614 w 790"/>
                <a:gd name="T57" fmla="*/ 422 h 574"/>
                <a:gd name="T58" fmla="*/ 560 w 790"/>
                <a:gd name="T59" fmla="*/ 502 h 574"/>
                <a:gd name="T60" fmla="*/ 482 w 790"/>
                <a:gd name="T61" fmla="*/ 534 h 574"/>
                <a:gd name="T62" fmla="*/ 468 w 790"/>
                <a:gd name="T63" fmla="*/ 546 h 574"/>
                <a:gd name="T64" fmla="*/ 454 w 790"/>
                <a:gd name="T65" fmla="*/ 574 h 574"/>
                <a:gd name="T66" fmla="*/ 460 w 790"/>
                <a:gd name="T67" fmla="*/ 548 h 574"/>
                <a:gd name="T68" fmla="*/ 442 w 790"/>
                <a:gd name="T69" fmla="*/ 532 h 574"/>
                <a:gd name="T70" fmla="*/ 408 w 790"/>
                <a:gd name="T71" fmla="*/ 516 h 574"/>
                <a:gd name="T72" fmla="*/ 372 w 790"/>
                <a:gd name="T73" fmla="*/ 514 h 574"/>
                <a:gd name="T74" fmla="*/ 358 w 790"/>
                <a:gd name="T75" fmla="*/ 524 h 574"/>
                <a:gd name="T76" fmla="*/ 356 w 790"/>
                <a:gd name="T77" fmla="*/ 542 h 574"/>
                <a:gd name="T78" fmla="*/ 338 w 790"/>
                <a:gd name="T79" fmla="*/ 548 h 574"/>
                <a:gd name="T80" fmla="*/ 334 w 790"/>
                <a:gd name="T81" fmla="*/ 534 h 574"/>
                <a:gd name="T82" fmla="*/ 308 w 790"/>
                <a:gd name="T83" fmla="*/ 520 h 574"/>
                <a:gd name="T84" fmla="*/ 304 w 790"/>
                <a:gd name="T85" fmla="*/ 452 h 574"/>
                <a:gd name="T86" fmla="*/ 232 w 790"/>
                <a:gd name="T87" fmla="*/ 440 h 574"/>
                <a:gd name="T88" fmla="*/ 186 w 790"/>
                <a:gd name="T89" fmla="*/ 454 h 574"/>
                <a:gd name="T90" fmla="*/ 180 w 790"/>
                <a:gd name="T91" fmla="*/ 450 h 574"/>
                <a:gd name="T92" fmla="*/ 92 w 790"/>
                <a:gd name="T93" fmla="*/ 380 h 574"/>
                <a:gd name="T94" fmla="*/ 90 w 790"/>
                <a:gd name="T95" fmla="*/ 346 h 574"/>
                <a:gd name="T96" fmla="*/ 60 w 790"/>
                <a:gd name="T97" fmla="*/ 330 h 574"/>
                <a:gd name="T98" fmla="*/ 22 w 790"/>
                <a:gd name="T99" fmla="*/ 308 h 574"/>
                <a:gd name="T100" fmla="*/ 10 w 790"/>
                <a:gd name="T101" fmla="*/ 282 h 574"/>
                <a:gd name="T102" fmla="*/ 0 w 790"/>
                <a:gd name="T103" fmla="*/ 266 h 574"/>
                <a:gd name="T104" fmla="*/ 40 w 790"/>
                <a:gd name="T105" fmla="*/ 246 h 574"/>
                <a:gd name="T106" fmla="*/ 60 w 790"/>
                <a:gd name="T107" fmla="*/ 240 h 574"/>
                <a:gd name="T108" fmla="*/ 84 w 790"/>
                <a:gd name="T109" fmla="*/ 212 h 574"/>
                <a:gd name="T110" fmla="*/ 74 w 790"/>
                <a:gd name="T111" fmla="*/ 188 h 574"/>
                <a:gd name="T112" fmla="*/ 90 w 790"/>
                <a:gd name="T113" fmla="*/ 176 h 574"/>
                <a:gd name="T114" fmla="*/ 110 w 790"/>
                <a:gd name="T115" fmla="*/ 164 h 574"/>
                <a:gd name="T116" fmla="*/ 134 w 790"/>
                <a:gd name="T117" fmla="*/ 130 h 574"/>
                <a:gd name="T118" fmla="*/ 164 w 790"/>
                <a:gd name="T119" fmla="*/ 102 h 574"/>
                <a:gd name="T120" fmla="*/ 180 w 790"/>
                <a:gd name="T121" fmla="*/ 86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90" h="574">
                  <a:moveTo>
                    <a:pt x="194" y="86"/>
                  </a:moveTo>
                  <a:lnTo>
                    <a:pt x="192" y="104"/>
                  </a:lnTo>
                  <a:lnTo>
                    <a:pt x="198" y="120"/>
                  </a:lnTo>
                  <a:lnTo>
                    <a:pt x="208" y="132"/>
                  </a:lnTo>
                  <a:lnTo>
                    <a:pt x="222" y="142"/>
                  </a:lnTo>
                  <a:lnTo>
                    <a:pt x="236" y="148"/>
                  </a:lnTo>
                  <a:lnTo>
                    <a:pt x="248" y="154"/>
                  </a:lnTo>
                  <a:lnTo>
                    <a:pt x="258" y="162"/>
                  </a:lnTo>
                  <a:lnTo>
                    <a:pt x="264" y="174"/>
                  </a:lnTo>
                  <a:lnTo>
                    <a:pt x="268" y="188"/>
                  </a:lnTo>
                  <a:lnTo>
                    <a:pt x="270" y="198"/>
                  </a:lnTo>
                  <a:lnTo>
                    <a:pt x="270" y="202"/>
                  </a:lnTo>
                  <a:lnTo>
                    <a:pt x="272" y="210"/>
                  </a:lnTo>
                  <a:lnTo>
                    <a:pt x="280" y="214"/>
                  </a:lnTo>
                  <a:lnTo>
                    <a:pt x="294" y="216"/>
                  </a:lnTo>
                  <a:lnTo>
                    <a:pt x="310" y="218"/>
                  </a:lnTo>
                  <a:lnTo>
                    <a:pt x="324" y="216"/>
                  </a:lnTo>
                  <a:lnTo>
                    <a:pt x="338" y="214"/>
                  </a:lnTo>
                  <a:lnTo>
                    <a:pt x="348" y="214"/>
                  </a:lnTo>
                  <a:lnTo>
                    <a:pt x="356" y="216"/>
                  </a:lnTo>
                  <a:lnTo>
                    <a:pt x="362" y="222"/>
                  </a:lnTo>
                  <a:lnTo>
                    <a:pt x="368" y="226"/>
                  </a:lnTo>
                  <a:lnTo>
                    <a:pt x="380" y="228"/>
                  </a:lnTo>
                  <a:lnTo>
                    <a:pt x="396" y="226"/>
                  </a:lnTo>
                  <a:lnTo>
                    <a:pt x="412" y="220"/>
                  </a:lnTo>
                  <a:lnTo>
                    <a:pt x="424" y="212"/>
                  </a:lnTo>
                  <a:lnTo>
                    <a:pt x="432" y="208"/>
                  </a:lnTo>
                  <a:lnTo>
                    <a:pt x="440" y="206"/>
                  </a:lnTo>
                  <a:lnTo>
                    <a:pt x="454" y="202"/>
                  </a:lnTo>
                  <a:lnTo>
                    <a:pt x="474" y="198"/>
                  </a:lnTo>
                  <a:lnTo>
                    <a:pt x="494" y="194"/>
                  </a:lnTo>
                  <a:lnTo>
                    <a:pt x="514" y="190"/>
                  </a:lnTo>
                  <a:lnTo>
                    <a:pt x="530" y="186"/>
                  </a:lnTo>
                  <a:lnTo>
                    <a:pt x="542" y="180"/>
                  </a:lnTo>
                  <a:lnTo>
                    <a:pt x="548" y="172"/>
                  </a:lnTo>
                  <a:lnTo>
                    <a:pt x="552" y="164"/>
                  </a:lnTo>
                  <a:lnTo>
                    <a:pt x="552" y="156"/>
                  </a:lnTo>
                  <a:lnTo>
                    <a:pt x="552" y="154"/>
                  </a:lnTo>
                  <a:lnTo>
                    <a:pt x="568" y="146"/>
                  </a:lnTo>
                  <a:lnTo>
                    <a:pt x="584" y="142"/>
                  </a:lnTo>
                  <a:lnTo>
                    <a:pt x="590" y="142"/>
                  </a:lnTo>
                  <a:lnTo>
                    <a:pt x="596" y="140"/>
                  </a:lnTo>
                  <a:lnTo>
                    <a:pt x="604" y="138"/>
                  </a:lnTo>
                  <a:lnTo>
                    <a:pt x="608" y="134"/>
                  </a:lnTo>
                  <a:lnTo>
                    <a:pt x="612" y="130"/>
                  </a:lnTo>
                  <a:lnTo>
                    <a:pt x="612" y="126"/>
                  </a:lnTo>
                  <a:lnTo>
                    <a:pt x="610" y="122"/>
                  </a:lnTo>
                  <a:lnTo>
                    <a:pt x="606" y="118"/>
                  </a:lnTo>
                  <a:lnTo>
                    <a:pt x="600" y="116"/>
                  </a:lnTo>
                  <a:lnTo>
                    <a:pt x="596" y="114"/>
                  </a:lnTo>
                  <a:lnTo>
                    <a:pt x="592" y="114"/>
                  </a:lnTo>
                  <a:lnTo>
                    <a:pt x="590" y="114"/>
                  </a:lnTo>
                  <a:lnTo>
                    <a:pt x="562" y="114"/>
                  </a:lnTo>
                  <a:lnTo>
                    <a:pt x="570" y="76"/>
                  </a:lnTo>
                  <a:lnTo>
                    <a:pt x="588" y="60"/>
                  </a:lnTo>
                  <a:lnTo>
                    <a:pt x="588" y="56"/>
                  </a:lnTo>
                  <a:lnTo>
                    <a:pt x="588" y="46"/>
                  </a:lnTo>
                  <a:lnTo>
                    <a:pt x="590" y="34"/>
                  </a:lnTo>
                  <a:lnTo>
                    <a:pt x="594" y="20"/>
                  </a:lnTo>
                  <a:lnTo>
                    <a:pt x="602" y="8"/>
                  </a:lnTo>
                  <a:lnTo>
                    <a:pt x="614" y="2"/>
                  </a:lnTo>
                  <a:lnTo>
                    <a:pt x="634" y="0"/>
                  </a:lnTo>
                  <a:lnTo>
                    <a:pt x="648" y="2"/>
                  </a:lnTo>
                  <a:lnTo>
                    <a:pt x="658" y="8"/>
                  </a:lnTo>
                  <a:lnTo>
                    <a:pt x="664" y="20"/>
                  </a:lnTo>
                  <a:lnTo>
                    <a:pt x="666" y="22"/>
                  </a:lnTo>
                  <a:lnTo>
                    <a:pt x="666" y="24"/>
                  </a:lnTo>
                  <a:lnTo>
                    <a:pt x="668" y="30"/>
                  </a:lnTo>
                  <a:lnTo>
                    <a:pt x="672" y="36"/>
                  </a:lnTo>
                  <a:lnTo>
                    <a:pt x="674" y="42"/>
                  </a:lnTo>
                  <a:lnTo>
                    <a:pt x="676" y="50"/>
                  </a:lnTo>
                  <a:lnTo>
                    <a:pt x="678" y="52"/>
                  </a:lnTo>
                  <a:lnTo>
                    <a:pt x="686" y="60"/>
                  </a:lnTo>
                  <a:lnTo>
                    <a:pt x="694" y="70"/>
                  </a:lnTo>
                  <a:lnTo>
                    <a:pt x="700" y="80"/>
                  </a:lnTo>
                  <a:lnTo>
                    <a:pt x="702" y="92"/>
                  </a:lnTo>
                  <a:lnTo>
                    <a:pt x="704" y="92"/>
                  </a:lnTo>
                  <a:lnTo>
                    <a:pt x="706" y="92"/>
                  </a:lnTo>
                  <a:lnTo>
                    <a:pt x="708" y="90"/>
                  </a:lnTo>
                  <a:lnTo>
                    <a:pt x="712" y="90"/>
                  </a:lnTo>
                  <a:lnTo>
                    <a:pt x="716" y="90"/>
                  </a:lnTo>
                  <a:lnTo>
                    <a:pt x="722" y="92"/>
                  </a:lnTo>
                  <a:lnTo>
                    <a:pt x="726" y="94"/>
                  </a:lnTo>
                  <a:lnTo>
                    <a:pt x="730" y="98"/>
                  </a:lnTo>
                  <a:lnTo>
                    <a:pt x="732" y="104"/>
                  </a:lnTo>
                  <a:lnTo>
                    <a:pt x="732" y="104"/>
                  </a:lnTo>
                  <a:lnTo>
                    <a:pt x="734" y="106"/>
                  </a:lnTo>
                  <a:lnTo>
                    <a:pt x="734" y="108"/>
                  </a:lnTo>
                  <a:lnTo>
                    <a:pt x="736" y="112"/>
                  </a:lnTo>
                  <a:lnTo>
                    <a:pt x="738" y="114"/>
                  </a:lnTo>
                  <a:lnTo>
                    <a:pt x="742" y="114"/>
                  </a:lnTo>
                  <a:lnTo>
                    <a:pt x="746" y="114"/>
                  </a:lnTo>
                  <a:lnTo>
                    <a:pt x="752" y="112"/>
                  </a:lnTo>
                  <a:lnTo>
                    <a:pt x="758" y="108"/>
                  </a:lnTo>
                  <a:lnTo>
                    <a:pt x="760" y="108"/>
                  </a:lnTo>
                  <a:lnTo>
                    <a:pt x="762" y="104"/>
                  </a:lnTo>
                  <a:lnTo>
                    <a:pt x="764" y="100"/>
                  </a:lnTo>
                  <a:lnTo>
                    <a:pt x="768" y="94"/>
                  </a:lnTo>
                  <a:lnTo>
                    <a:pt x="774" y="90"/>
                  </a:lnTo>
                  <a:lnTo>
                    <a:pt x="778" y="84"/>
                  </a:lnTo>
                  <a:lnTo>
                    <a:pt x="784" y="80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78"/>
                  </a:lnTo>
                  <a:lnTo>
                    <a:pt x="790" y="80"/>
                  </a:lnTo>
                  <a:lnTo>
                    <a:pt x="790" y="82"/>
                  </a:lnTo>
                  <a:lnTo>
                    <a:pt x="790" y="86"/>
                  </a:lnTo>
                  <a:lnTo>
                    <a:pt x="790" y="90"/>
                  </a:lnTo>
                  <a:lnTo>
                    <a:pt x="788" y="96"/>
                  </a:lnTo>
                  <a:lnTo>
                    <a:pt x="786" y="104"/>
                  </a:lnTo>
                  <a:lnTo>
                    <a:pt x="784" y="108"/>
                  </a:lnTo>
                  <a:lnTo>
                    <a:pt x="778" y="120"/>
                  </a:lnTo>
                  <a:lnTo>
                    <a:pt x="772" y="132"/>
                  </a:lnTo>
                  <a:lnTo>
                    <a:pt x="762" y="144"/>
                  </a:lnTo>
                  <a:lnTo>
                    <a:pt x="752" y="156"/>
                  </a:lnTo>
                  <a:lnTo>
                    <a:pt x="744" y="164"/>
                  </a:lnTo>
                  <a:lnTo>
                    <a:pt x="740" y="174"/>
                  </a:lnTo>
                  <a:lnTo>
                    <a:pt x="720" y="190"/>
                  </a:lnTo>
                  <a:lnTo>
                    <a:pt x="698" y="208"/>
                  </a:lnTo>
                  <a:lnTo>
                    <a:pt x="698" y="208"/>
                  </a:lnTo>
                  <a:lnTo>
                    <a:pt x="696" y="210"/>
                  </a:lnTo>
                  <a:lnTo>
                    <a:pt x="694" y="212"/>
                  </a:lnTo>
                  <a:lnTo>
                    <a:pt x="690" y="214"/>
                  </a:lnTo>
                  <a:lnTo>
                    <a:pt x="686" y="216"/>
                  </a:lnTo>
                  <a:lnTo>
                    <a:pt x="680" y="218"/>
                  </a:lnTo>
                  <a:lnTo>
                    <a:pt x="672" y="218"/>
                  </a:lnTo>
                  <a:lnTo>
                    <a:pt x="666" y="218"/>
                  </a:lnTo>
                  <a:lnTo>
                    <a:pt x="660" y="216"/>
                  </a:lnTo>
                  <a:lnTo>
                    <a:pt x="656" y="216"/>
                  </a:lnTo>
                  <a:lnTo>
                    <a:pt x="654" y="216"/>
                  </a:lnTo>
                  <a:lnTo>
                    <a:pt x="652" y="216"/>
                  </a:lnTo>
                  <a:lnTo>
                    <a:pt x="652" y="216"/>
                  </a:lnTo>
                  <a:lnTo>
                    <a:pt x="648" y="216"/>
                  </a:lnTo>
                  <a:lnTo>
                    <a:pt x="646" y="218"/>
                  </a:lnTo>
                  <a:lnTo>
                    <a:pt x="644" y="220"/>
                  </a:lnTo>
                  <a:lnTo>
                    <a:pt x="644" y="224"/>
                  </a:lnTo>
                  <a:lnTo>
                    <a:pt x="646" y="228"/>
                  </a:lnTo>
                  <a:lnTo>
                    <a:pt x="646" y="232"/>
                  </a:lnTo>
                  <a:lnTo>
                    <a:pt x="646" y="236"/>
                  </a:lnTo>
                  <a:lnTo>
                    <a:pt x="646" y="238"/>
                  </a:lnTo>
                  <a:lnTo>
                    <a:pt x="644" y="240"/>
                  </a:lnTo>
                  <a:lnTo>
                    <a:pt x="642" y="242"/>
                  </a:lnTo>
                  <a:lnTo>
                    <a:pt x="638" y="242"/>
                  </a:lnTo>
                  <a:lnTo>
                    <a:pt x="636" y="242"/>
                  </a:lnTo>
                  <a:lnTo>
                    <a:pt x="632" y="240"/>
                  </a:lnTo>
                  <a:lnTo>
                    <a:pt x="630" y="240"/>
                  </a:lnTo>
                  <a:lnTo>
                    <a:pt x="628" y="240"/>
                  </a:lnTo>
                  <a:lnTo>
                    <a:pt x="628" y="262"/>
                  </a:lnTo>
                  <a:lnTo>
                    <a:pt x="628" y="262"/>
                  </a:lnTo>
                  <a:lnTo>
                    <a:pt x="626" y="264"/>
                  </a:lnTo>
                  <a:lnTo>
                    <a:pt x="622" y="268"/>
                  </a:lnTo>
                  <a:lnTo>
                    <a:pt x="618" y="270"/>
                  </a:lnTo>
                  <a:lnTo>
                    <a:pt x="612" y="274"/>
                  </a:lnTo>
                  <a:lnTo>
                    <a:pt x="608" y="276"/>
                  </a:lnTo>
                  <a:lnTo>
                    <a:pt x="606" y="276"/>
                  </a:lnTo>
                  <a:lnTo>
                    <a:pt x="604" y="276"/>
                  </a:lnTo>
                  <a:lnTo>
                    <a:pt x="602" y="274"/>
                  </a:lnTo>
                  <a:lnTo>
                    <a:pt x="600" y="274"/>
                  </a:lnTo>
                  <a:lnTo>
                    <a:pt x="600" y="272"/>
                  </a:lnTo>
                  <a:lnTo>
                    <a:pt x="600" y="268"/>
                  </a:lnTo>
                  <a:lnTo>
                    <a:pt x="602" y="264"/>
                  </a:lnTo>
                  <a:lnTo>
                    <a:pt x="606" y="262"/>
                  </a:lnTo>
                  <a:lnTo>
                    <a:pt x="608" y="258"/>
                  </a:lnTo>
                  <a:lnTo>
                    <a:pt x="608" y="256"/>
                  </a:lnTo>
                  <a:lnTo>
                    <a:pt x="608" y="254"/>
                  </a:lnTo>
                  <a:lnTo>
                    <a:pt x="604" y="252"/>
                  </a:lnTo>
                  <a:lnTo>
                    <a:pt x="600" y="252"/>
                  </a:lnTo>
                  <a:lnTo>
                    <a:pt x="596" y="254"/>
                  </a:lnTo>
                  <a:lnTo>
                    <a:pt x="592" y="256"/>
                  </a:lnTo>
                  <a:lnTo>
                    <a:pt x="586" y="260"/>
                  </a:lnTo>
                  <a:lnTo>
                    <a:pt x="582" y="264"/>
                  </a:lnTo>
                  <a:lnTo>
                    <a:pt x="574" y="266"/>
                  </a:lnTo>
                  <a:lnTo>
                    <a:pt x="568" y="266"/>
                  </a:lnTo>
                  <a:lnTo>
                    <a:pt x="562" y="266"/>
                  </a:lnTo>
                  <a:lnTo>
                    <a:pt x="558" y="266"/>
                  </a:lnTo>
                  <a:lnTo>
                    <a:pt x="556" y="264"/>
                  </a:lnTo>
                  <a:lnTo>
                    <a:pt x="554" y="264"/>
                  </a:lnTo>
                  <a:lnTo>
                    <a:pt x="554" y="264"/>
                  </a:lnTo>
                  <a:lnTo>
                    <a:pt x="552" y="266"/>
                  </a:lnTo>
                  <a:lnTo>
                    <a:pt x="550" y="268"/>
                  </a:lnTo>
                  <a:lnTo>
                    <a:pt x="550" y="270"/>
                  </a:lnTo>
                  <a:lnTo>
                    <a:pt x="552" y="274"/>
                  </a:lnTo>
                  <a:lnTo>
                    <a:pt x="554" y="278"/>
                  </a:lnTo>
                  <a:lnTo>
                    <a:pt x="560" y="282"/>
                  </a:lnTo>
                  <a:lnTo>
                    <a:pt x="566" y="286"/>
                  </a:lnTo>
                  <a:lnTo>
                    <a:pt x="570" y="290"/>
                  </a:lnTo>
                  <a:lnTo>
                    <a:pt x="574" y="294"/>
                  </a:lnTo>
                  <a:lnTo>
                    <a:pt x="578" y="296"/>
                  </a:lnTo>
                  <a:lnTo>
                    <a:pt x="578" y="296"/>
                  </a:lnTo>
                  <a:lnTo>
                    <a:pt x="580" y="296"/>
                  </a:lnTo>
                  <a:lnTo>
                    <a:pt x="584" y="294"/>
                  </a:lnTo>
                  <a:lnTo>
                    <a:pt x="590" y="294"/>
                  </a:lnTo>
                  <a:lnTo>
                    <a:pt x="594" y="292"/>
                  </a:lnTo>
                  <a:lnTo>
                    <a:pt x="600" y="292"/>
                  </a:lnTo>
                  <a:lnTo>
                    <a:pt x="604" y="290"/>
                  </a:lnTo>
                  <a:lnTo>
                    <a:pt x="610" y="290"/>
                  </a:lnTo>
                  <a:lnTo>
                    <a:pt x="616" y="292"/>
                  </a:lnTo>
                  <a:lnTo>
                    <a:pt x="620" y="294"/>
                  </a:lnTo>
                  <a:lnTo>
                    <a:pt x="622" y="296"/>
                  </a:lnTo>
                  <a:lnTo>
                    <a:pt x="624" y="298"/>
                  </a:lnTo>
                  <a:lnTo>
                    <a:pt x="624" y="300"/>
                  </a:lnTo>
                  <a:lnTo>
                    <a:pt x="620" y="302"/>
                  </a:lnTo>
                  <a:lnTo>
                    <a:pt x="616" y="304"/>
                  </a:lnTo>
                  <a:lnTo>
                    <a:pt x="610" y="306"/>
                  </a:lnTo>
                  <a:lnTo>
                    <a:pt x="604" y="308"/>
                  </a:lnTo>
                  <a:lnTo>
                    <a:pt x="600" y="312"/>
                  </a:lnTo>
                  <a:lnTo>
                    <a:pt x="596" y="314"/>
                  </a:lnTo>
                  <a:lnTo>
                    <a:pt x="592" y="316"/>
                  </a:lnTo>
                  <a:lnTo>
                    <a:pt x="590" y="316"/>
                  </a:lnTo>
                  <a:lnTo>
                    <a:pt x="590" y="316"/>
                  </a:lnTo>
                  <a:lnTo>
                    <a:pt x="588" y="318"/>
                  </a:lnTo>
                  <a:lnTo>
                    <a:pt x="584" y="320"/>
                  </a:lnTo>
                  <a:lnTo>
                    <a:pt x="582" y="324"/>
                  </a:lnTo>
                  <a:lnTo>
                    <a:pt x="580" y="326"/>
                  </a:lnTo>
                  <a:lnTo>
                    <a:pt x="580" y="332"/>
                  </a:lnTo>
                  <a:lnTo>
                    <a:pt x="582" y="336"/>
                  </a:lnTo>
                  <a:lnTo>
                    <a:pt x="586" y="342"/>
                  </a:lnTo>
                  <a:lnTo>
                    <a:pt x="590" y="348"/>
                  </a:lnTo>
                  <a:lnTo>
                    <a:pt x="594" y="352"/>
                  </a:lnTo>
                  <a:lnTo>
                    <a:pt x="596" y="358"/>
                  </a:lnTo>
                  <a:lnTo>
                    <a:pt x="598" y="362"/>
                  </a:lnTo>
                  <a:lnTo>
                    <a:pt x="600" y="364"/>
                  </a:lnTo>
                  <a:lnTo>
                    <a:pt x="600" y="366"/>
                  </a:lnTo>
                  <a:lnTo>
                    <a:pt x="608" y="390"/>
                  </a:lnTo>
                  <a:lnTo>
                    <a:pt x="610" y="390"/>
                  </a:lnTo>
                  <a:lnTo>
                    <a:pt x="610" y="394"/>
                  </a:lnTo>
                  <a:lnTo>
                    <a:pt x="612" y="398"/>
                  </a:lnTo>
                  <a:lnTo>
                    <a:pt x="614" y="402"/>
                  </a:lnTo>
                  <a:lnTo>
                    <a:pt x="614" y="406"/>
                  </a:lnTo>
                  <a:lnTo>
                    <a:pt x="614" y="412"/>
                  </a:lnTo>
                  <a:lnTo>
                    <a:pt x="614" y="416"/>
                  </a:lnTo>
                  <a:lnTo>
                    <a:pt x="614" y="422"/>
                  </a:lnTo>
                  <a:lnTo>
                    <a:pt x="612" y="426"/>
                  </a:lnTo>
                  <a:lnTo>
                    <a:pt x="610" y="430"/>
                  </a:lnTo>
                  <a:lnTo>
                    <a:pt x="606" y="434"/>
                  </a:lnTo>
                  <a:lnTo>
                    <a:pt x="606" y="436"/>
                  </a:lnTo>
                  <a:lnTo>
                    <a:pt x="604" y="438"/>
                  </a:lnTo>
                  <a:lnTo>
                    <a:pt x="592" y="458"/>
                  </a:lnTo>
                  <a:lnTo>
                    <a:pt x="582" y="482"/>
                  </a:lnTo>
                  <a:lnTo>
                    <a:pt x="560" y="502"/>
                  </a:lnTo>
                  <a:lnTo>
                    <a:pt x="544" y="512"/>
                  </a:lnTo>
                  <a:lnTo>
                    <a:pt x="540" y="520"/>
                  </a:lnTo>
                  <a:lnTo>
                    <a:pt x="536" y="520"/>
                  </a:lnTo>
                  <a:lnTo>
                    <a:pt x="526" y="522"/>
                  </a:lnTo>
                  <a:lnTo>
                    <a:pt x="514" y="522"/>
                  </a:lnTo>
                  <a:lnTo>
                    <a:pt x="502" y="520"/>
                  </a:lnTo>
                  <a:lnTo>
                    <a:pt x="494" y="532"/>
                  </a:lnTo>
                  <a:lnTo>
                    <a:pt x="482" y="534"/>
                  </a:lnTo>
                  <a:lnTo>
                    <a:pt x="482" y="534"/>
                  </a:lnTo>
                  <a:lnTo>
                    <a:pt x="480" y="534"/>
                  </a:lnTo>
                  <a:lnTo>
                    <a:pt x="478" y="534"/>
                  </a:lnTo>
                  <a:lnTo>
                    <a:pt x="474" y="536"/>
                  </a:lnTo>
                  <a:lnTo>
                    <a:pt x="472" y="536"/>
                  </a:lnTo>
                  <a:lnTo>
                    <a:pt x="470" y="540"/>
                  </a:lnTo>
                  <a:lnTo>
                    <a:pt x="468" y="542"/>
                  </a:lnTo>
                  <a:lnTo>
                    <a:pt x="468" y="546"/>
                  </a:lnTo>
                  <a:lnTo>
                    <a:pt x="470" y="552"/>
                  </a:lnTo>
                  <a:lnTo>
                    <a:pt x="470" y="558"/>
                  </a:lnTo>
                  <a:lnTo>
                    <a:pt x="470" y="564"/>
                  </a:lnTo>
                  <a:lnTo>
                    <a:pt x="470" y="568"/>
                  </a:lnTo>
                  <a:lnTo>
                    <a:pt x="470" y="570"/>
                  </a:lnTo>
                  <a:lnTo>
                    <a:pt x="468" y="572"/>
                  </a:lnTo>
                  <a:lnTo>
                    <a:pt x="456" y="574"/>
                  </a:lnTo>
                  <a:lnTo>
                    <a:pt x="454" y="574"/>
                  </a:lnTo>
                  <a:lnTo>
                    <a:pt x="452" y="572"/>
                  </a:lnTo>
                  <a:lnTo>
                    <a:pt x="450" y="570"/>
                  </a:lnTo>
                  <a:lnTo>
                    <a:pt x="450" y="566"/>
                  </a:lnTo>
                  <a:lnTo>
                    <a:pt x="450" y="564"/>
                  </a:lnTo>
                  <a:lnTo>
                    <a:pt x="452" y="560"/>
                  </a:lnTo>
                  <a:lnTo>
                    <a:pt x="456" y="556"/>
                  </a:lnTo>
                  <a:lnTo>
                    <a:pt x="458" y="552"/>
                  </a:lnTo>
                  <a:lnTo>
                    <a:pt x="460" y="548"/>
                  </a:lnTo>
                  <a:lnTo>
                    <a:pt x="460" y="544"/>
                  </a:lnTo>
                  <a:lnTo>
                    <a:pt x="458" y="540"/>
                  </a:lnTo>
                  <a:lnTo>
                    <a:pt x="456" y="538"/>
                  </a:lnTo>
                  <a:lnTo>
                    <a:pt x="452" y="536"/>
                  </a:lnTo>
                  <a:lnTo>
                    <a:pt x="448" y="536"/>
                  </a:lnTo>
                  <a:lnTo>
                    <a:pt x="444" y="534"/>
                  </a:lnTo>
                  <a:lnTo>
                    <a:pt x="442" y="532"/>
                  </a:lnTo>
                  <a:lnTo>
                    <a:pt x="442" y="532"/>
                  </a:lnTo>
                  <a:lnTo>
                    <a:pt x="438" y="534"/>
                  </a:lnTo>
                  <a:lnTo>
                    <a:pt x="434" y="536"/>
                  </a:lnTo>
                  <a:lnTo>
                    <a:pt x="434" y="538"/>
                  </a:lnTo>
                  <a:lnTo>
                    <a:pt x="432" y="538"/>
                  </a:lnTo>
                  <a:lnTo>
                    <a:pt x="430" y="528"/>
                  </a:lnTo>
                  <a:lnTo>
                    <a:pt x="418" y="516"/>
                  </a:lnTo>
                  <a:lnTo>
                    <a:pt x="412" y="514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396" y="516"/>
                  </a:lnTo>
                  <a:lnTo>
                    <a:pt x="390" y="516"/>
                  </a:lnTo>
                  <a:lnTo>
                    <a:pt x="386" y="514"/>
                  </a:lnTo>
                  <a:lnTo>
                    <a:pt x="382" y="514"/>
                  </a:lnTo>
                  <a:lnTo>
                    <a:pt x="382" y="514"/>
                  </a:lnTo>
                  <a:lnTo>
                    <a:pt x="378" y="514"/>
                  </a:lnTo>
                  <a:lnTo>
                    <a:pt x="372" y="514"/>
                  </a:lnTo>
                  <a:lnTo>
                    <a:pt x="370" y="516"/>
                  </a:lnTo>
                  <a:lnTo>
                    <a:pt x="368" y="516"/>
                  </a:lnTo>
                  <a:lnTo>
                    <a:pt x="364" y="516"/>
                  </a:lnTo>
                  <a:lnTo>
                    <a:pt x="362" y="518"/>
                  </a:lnTo>
                  <a:lnTo>
                    <a:pt x="362" y="520"/>
                  </a:lnTo>
                  <a:lnTo>
                    <a:pt x="362" y="520"/>
                  </a:lnTo>
                  <a:lnTo>
                    <a:pt x="362" y="522"/>
                  </a:lnTo>
                  <a:lnTo>
                    <a:pt x="358" y="524"/>
                  </a:lnTo>
                  <a:lnTo>
                    <a:pt x="356" y="526"/>
                  </a:lnTo>
                  <a:lnTo>
                    <a:pt x="356" y="526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28"/>
                  </a:lnTo>
                  <a:lnTo>
                    <a:pt x="356" y="532"/>
                  </a:lnTo>
                  <a:lnTo>
                    <a:pt x="358" y="538"/>
                  </a:lnTo>
                  <a:lnTo>
                    <a:pt x="356" y="542"/>
                  </a:lnTo>
                  <a:lnTo>
                    <a:pt x="356" y="544"/>
                  </a:lnTo>
                  <a:lnTo>
                    <a:pt x="354" y="544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50" y="544"/>
                  </a:lnTo>
                  <a:lnTo>
                    <a:pt x="348" y="544"/>
                  </a:lnTo>
                  <a:lnTo>
                    <a:pt x="342" y="546"/>
                  </a:lnTo>
                  <a:lnTo>
                    <a:pt x="338" y="548"/>
                  </a:lnTo>
                  <a:lnTo>
                    <a:pt x="334" y="548"/>
                  </a:lnTo>
                  <a:lnTo>
                    <a:pt x="332" y="548"/>
                  </a:lnTo>
                  <a:lnTo>
                    <a:pt x="332" y="548"/>
                  </a:lnTo>
                  <a:lnTo>
                    <a:pt x="332" y="546"/>
                  </a:lnTo>
                  <a:lnTo>
                    <a:pt x="332" y="542"/>
                  </a:lnTo>
                  <a:lnTo>
                    <a:pt x="334" y="538"/>
                  </a:lnTo>
                  <a:lnTo>
                    <a:pt x="334" y="536"/>
                  </a:lnTo>
                  <a:lnTo>
                    <a:pt x="334" y="534"/>
                  </a:lnTo>
                  <a:lnTo>
                    <a:pt x="326" y="528"/>
                  </a:lnTo>
                  <a:lnTo>
                    <a:pt x="320" y="530"/>
                  </a:lnTo>
                  <a:lnTo>
                    <a:pt x="316" y="530"/>
                  </a:lnTo>
                  <a:lnTo>
                    <a:pt x="312" y="528"/>
                  </a:lnTo>
                  <a:lnTo>
                    <a:pt x="310" y="526"/>
                  </a:lnTo>
                  <a:lnTo>
                    <a:pt x="308" y="524"/>
                  </a:lnTo>
                  <a:lnTo>
                    <a:pt x="308" y="522"/>
                  </a:lnTo>
                  <a:lnTo>
                    <a:pt x="308" y="520"/>
                  </a:lnTo>
                  <a:lnTo>
                    <a:pt x="308" y="520"/>
                  </a:lnTo>
                  <a:lnTo>
                    <a:pt x="312" y="498"/>
                  </a:lnTo>
                  <a:lnTo>
                    <a:pt x="316" y="488"/>
                  </a:lnTo>
                  <a:lnTo>
                    <a:pt x="320" y="484"/>
                  </a:lnTo>
                  <a:lnTo>
                    <a:pt x="320" y="484"/>
                  </a:lnTo>
                  <a:lnTo>
                    <a:pt x="316" y="470"/>
                  </a:lnTo>
                  <a:lnTo>
                    <a:pt x="310" y="458"/>
                  </a:lnTo>
                  <a:lnTo>
                    <a:pt x="304" y="452"/>
                  </a:lnTo>
                  <a:lnTo>
                    <a:pt x="300" y="450"/>
                  </a:lnTo>
                  <a:lnTo>
                    <a:pt x="300" y="448"/>
                  </a:lnTo>
                  <a:lnTo>
                    <a:pt x="298" y="448"/>
                  </a:lnTo>
                  <a:lnTo>
                    <a:pt x="264" y="452"/>
                  </a:lnTo>
                  <a:lnTo>
                    <a:pt x="252" y="450"/>
                  </a:lnTo>
                  <a:lnTo>
                    <a:pt x="248" y="446"/>
                  </a:lnTo>
                  <a:lnTo>
                    <a:pt x="242" y="442"/>
                  </a:lnTo>
                  <a:lnTo>
                    <a:pt x="232" y="440"/>
                  </a:lnTo>
                  <a:lnTo>
                    <a:pt x="222" y="440"/>
                  </a:lnTo>
                  <a:lnTo>
                    <a:pt x="216" y="438"/>
                  </a:lnTo>
                  <a:lnTo>
                    <a:pt x="208" y="440"/>
                  </a:lnTo>
                  <a:lnTo>
                    <a:pt x="200" y="444"/>
                  </a:lnTo>
                  <a:lnTo>
                    <a:pt x="196" y="446"/>
                  </a:lnTo>
                  <a:lnTo>
                    <a:pt x="192" y="450"/>
                  </a:lnTo>
                  <a:lnTo>
                    <a:pt x="188" y="452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4"/>
                  </a:lnTo>
                  <a:lnTo>
                    <a:pt x="186" y="452"/>
                  </a:lnTo>
                  <a:lnTo>
                    <a:pt x="186" y="452"/>
                  </a:lnTo>
                  <a:lnTo>
                    <a:pt x="184" y="450"/>
                  </a:lnTo>
                  <a:lnTo>
                    <a:pt x="184" y="448"/>
                  </a:lnTo>
                  <a:lnTo>
                    <a:pt x="182" y="450"/>
                  </a:lnTo>
                  <a:lnTo>
                    <a:pt x="180" y="450"/>
                  </a:lnTo>
                  <a:lnTo>
                    <a:pt x="178" y="450"/>
                  </a:lnTo>
                  <a:lnTo>
                    <a:pt x="178" y="452"/>
                  </a:lnTo>
                  <a:lnTo>
                    <a:pt x="114" y="438"/>
                  </a:lnTo>
                  <a:lnTo>
                    <a:pt x="88" y="416"/>
                  </a:lnTo>
                  <a:lnTo>
                    <a:pt x="82" y="402"/>
                  </a:lnTo>
                  <a:lnTo>
                    <a:pt x="82" y="392"/>
                  </a:lnTo>
                  <a:lnTo>
                    <a:pt x="88" y="384"/>
                  </a:lnTo>
                  <a:lnTo>
                    <a:pt x="92" y="380"/>
                  </a:lnTo>
                  <a:lnTo>
                    <a:pt x="94" y="380"/>
                  </a:lnTo>
                  <a:lnTo>
                    <a:pt x="88" y="366"/>
                  </a:lnTo>
                  <a:lnTo>
                    <a:pt x="96" y="362"/>
                  </a:lnTo>
                  <a:lnTo>
                    <a:pt x="94" y="358"/>
                  </a:lnTo>
                  <a:lnTo>
                    <a:pt x="92" y="354"/>
                  </a:lnTo>
                  <a:lnTo>
                    <a:pt x="92" y="350"/>
                  </a:lnTo>
                  <a:lnTo>
                    <a:pt x="90" y="348"/>
                  </a:lnTo>
                  <a:lnTo>
                    <a:pt x="90" y="346"/>
                  </a:lnTo>
                  <a:lnTo>
                    <a:pt x="88" y="342"/>
                  </a:lnTo>
                  <a:lnTo>
                    <a:pt x="86" y="340"/>
                  </a:lnTo>
                  <a:lnTo>
                    <a:pt x="82" y="338"/>
                  </a:lnTo>
                  <a:lnTo>
                    <a:pt x="76" y="336"/>
                  </a:lnTo>
                  <a:lnTo>
                    <a:pt x="72" y="336"/>
                  </a:lnTo>
                  <a:lnTo>
                    <a:pt x="66" y="334"/>
                  </a:lnTo>
                  <a:lnTo>
                    <a:pt x="62" y="332"/>
                  </a:lnTo>
                  <a:lnTo>
                    <a:pt x="60" y="330"/>
                  </a:lnTo>
                  <a:lnTo>
                    <a:pt x="58" y="328"/>
                  </a:lnTo>
                  <a:lnTo>
                    <a:pt x="50" y="330"/>
                  </a:lnTo>
                  <a:lnTo>
                    <a:pt x="30" y="332"/>
                  </a:lnTo>
                  <a:lnTo>
                    <a:pt x="28" y="314"/>
                  </a:lnTo>
                  <a:lnTo>
                    <a:pt x="26" y="312"/>
                  </a:lnTo>
                  <a:lnTo>
                    <a:pt x="26" y="312"/>
                  </a:lnTo>
                  <a:lnTo>
                    <a:pt x="24" y="310"/>
                  </a:lnTo>
                  <a:lnTo>
                    <a:pt x="22" y="308"/>
                  </a:lnTo>
                  <a:lnTo>
                    <a:pt x="20" y="304"/>
                  </a:lnTo>
                  <a:lnTo>
                    <a:pt x="18" y="300"/>
                  </a:lnTo>
                  <a:lnTo>
                    <a:pt x="16" y="294"/>
                  </a:lnTo>
                  <a:lnTo>
                    <a:pt x="16" y="290"/>
                  </a:lnTo>
                  <a:lnTo>
                    <a:pt x="16" y="290"/>
                  </a:lnTo>
                  <a:lnTo>
                    <a:pt x="14" y="286"/>
                  </a:lnTo>
                  <a:lnTo>
                    <a:pt x="12" y="284"/>
                  </a:lnTo>
                  <a:lnTo>
                    <a:pt x="10" y="282"/>
                  </a:lnTo>
                  <a:lnTo>
                    <a:pt x="6" y="282"/>
                  </a:lnTo>
                  <a:lnTo>
                    <a:pt x="4" y="280"/>
                  </a:lnTo>
                  <a:lnTo>
                    <a:pt x="2" y="280"/>
                  </a:lnTo>
                  <a:lnTo>
                    <a:pt x="0" y="276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0" y="270"/>
                  </a:lnTo>
                  <a:lnTo>
                    <a:pt x="0" y="266"/>
                  </a:lnTo>
                  <a:lnTo>
                    <a:pt x="0" y="264"/>
                  </a:lnTo>
                  <a:lnTo>
                    <a:pt x="2" y="260"/>
                  </a:lnTo>
                  <a:lnTo>
                    <a:pt x="4" y="256"/>
                  </a:lnTo>
                  <a:lnTo>
                    <a:pt x="8" y="254"/>
                  </a:lnTo>
                  <a:lnTo>
                    <a:pt x="12" y="252"/>
                  </a:lnTo>
                  <a:lnTo>
                    <a:pt x="18" y="252"/>
                  </a:lnTo>
                  <a:lnTo>
                    <a:pt x="28" y="254"/>
                  </a:lnTo>
                  <a:lnTo>
                    <a:pt x="40" y="246"/>
                  </a:lnTo>
                  <a:lnTo>
                    <a:pt x="40" y="246"/>
                  </a:lnTo>
                  <a:lnTo>
                    <a:pt x="42" y="244"/>
                  </a:lnTo>
                  <a:lnTo>
                    <a:pt x="44" y="242"/>
                  </a:lnTo>
                  <a:lnTo>
                    <a:pt x="48" y="242"/>
                  </a:lnTo>
                  <a:lnTo>
                    <a:pt x="54" y="240"/>
                  </a:lnTo>
                  <a:lnTo>
                    <a:pt x="54" y="240"/>
                  </a:lnTo>
                  <a:lnTo>
                    <a:pt x="56" y="240"/>
                  </a:lnTo>
                  <a:lnTo>
                    <a:pt x="60" y="240"/>
                  </a:lnTo>
                  <a:lnTo>
                    <a:pt x="64" y="238"/>
                  </a:lnTo>
                  <a:lnTo>
                    <a:pt x="70" y="236"/>
                  </a:lnTo>
                  <a:lnTo>
                    <a:pt x="74" y="232"/>
                  </a:lnTo>
                  <a:lnTo>
                    <a:pt x="78" y="226"/>
                  </a:lnTo>
                  <a:lnTo>
                    <a:pt x="80" y="220"/>
                  </a:lnTo>
                  <a:lnTo>
                    <a:pt x="82" y="218"/>
                  </a:lnTo>
                  <a:lnTo>
                    <a:pt x="82" y="216"/>
                  </a:lnTo>
                  <a:lnTo>
                    <a:pt x="84" y="212"/>
                  </a:lnTo>
                  <a:lnTo>
                    <a:pt x="84" y="208"/>
                  </a:lnTo>
                  <a:lnTo>
                    <a:pt x="84" y="206"/>
                  </a:lnTo>
                  <a:lnTo>
                    <a:pt x="84" y="202"/>
                  </a:lnTo>
                  <a:lnTo>
                    <a:pt x="80" y="202"/>
                  </a:lnTo>
                  <a:lnTo>
                    <a:pt x="78" y="198"/>
                  </a:lnTo>
                  <a:lnTo>
                    <a:pt x="76" y="196"/>
                  </a:lnTo>
                  <a:lnTo>
                    <a:pt x="74" y="192"/>
                  </a:lnTo>
                  <a:lnTo>
                    <a:pt x="74" y="188"/>
                  </a:lnTo>
                  <a:lnTo>
                    <a:pt x="74" y="186"/>
                  </a:lnTo>
                  <a:lnTo>
                    <a:pt x="80" y="184"/>
                  </a:lnTo>
                  <a:lnTo>
                    <a:pt x="84" y="182"/>
                  </a:lnTo>
                  <a:lnTo>
                    <a:pt x="86" y="182"/>
                  </a:lnTo>
                  <a:lnTo>
                    <a:pt x="88" y="180"/>
                  </a:lnTo>
                  <a:lnTo>
                    <a:pt x="88" y="180"/>
                  </a:lnTo>
                  <a:lnTo>
                    <a:pt x="90" y="178"/>
                  </a:lnTo>
                  <a:lnTo>
                    <a:pt x="90" y="176"/>
                  </a:lnTo>
                  <a:lnTo>
                    <a:pt x="90" y="174"/>
                  </a:lnTo>
                  <a:lnTo>
                    <a:pt x="90" y="172"/>
                  </a:lnTo>
                  <a:lnTo>
                    <a:pt x="90" y="172"/>
                  </a:lnTo>
                  <a:lnTo>
                    <a:pt x="94" y="172"/>
                  </a:lnTo>
                  <a:lnTo>
                    <a:pt x="98" y="170"/>
                  </a:lnTo>
                  <a:lnTo>
                    <a:pt x="102" y="170"/>
                  </a:lnTo>
                  <a:lnTo>
                    <a:pt x="106" y="168"/>
                  </a:lnTo>
                  <a:lnTo>
                    <a:pt x="110" y="164"/>
                  </a:lnTo>
                  <a:lnTo>
                    <a:pt x="112" y="158"/>
                  </a:lnTo>
                  <a:lnTo>
                    <a:pt x="116" y="152"/>
                  </a:lnTo>
                  <a:lnTo>
                    <a:pt x="116" y="146"/>
                  </a:lnTo>
                  <a:lnTo>
                    <a:pt x="116" y="142"/>
                  </a:lnTo>
                  <a:lnTo>
                    <a:pt x="120" y="136"/>
                  </a:lnTo>
                  <a:lnTo>
                    <a:pt x="124" y="134"/>
                  </a:lnTo>
                  <a:lnTo>
                    <a:pt x="128" y="132"/>
                  </a:lnTo>
                  <a:lnTo>
                    <a:pt x="134" y="130"/>
                  </a:lnTo>
                  <a:lnTo>
                    <a:pt x="140" y="130"/>
                  </a:lnTo>
                  <a:lnTo>
                    <a:pt x="144" y="128"/>
                  </a:lnTo>
                  <a:lnTo>
                    <a:pt x="146" y="124"/>
                  </a:lnTo>
                  <a:lnTo>
                    <a:pt x="148" y="120"/>
                  </a:lnTo>
                  <a:lnTo>
                    <a:pt x="150" y="114"/>
                  </a:lnTo>
                  <a:lnTo>
                    <a:pt x="154" y="110"/>
                  </a:lnTo>
                  <a:lnTo>
                    <a:pt x="158" y="104"/>
                  </a:lnTo>
                  <a:lnTo>
                    <a:pt x="164" y="102"/>
                  </a:lnTo>
                  <a:lnTo>
                    <a:pt x="172" y="100"/>
                  </a:lnTo>
                  <a:lnTo>
                    <a:pt x="176" y="100"/>
                  </a:lnTo>
                  <a:lnTo>
                    <a:pt x="178" y="98"/>
                  </a:lnTo>
                  <a:lnTo>
                    <a:pt x="180" y="96"/>
                  </a:lnTo>
                  <a:lnTo>
                    <a:pt x="180" y="94"/>
                  </a:lnTo>
                  <a:lnTo>
                    <a:pt x="180" y="92"/>
                  </a:lnTo>
                  <a:lnTo>
                    <a:pt x="180" y="90"/>
                  </a:lnTo>
                  <a:lnTo>
                    <a:pt x="180" y="86"/>
                  </a:lnTo>
                  <a:lnTo>
                    <a:pt x="182" y="82"/>
                  </a:lnTo>
                  <a:lnTo>
                    <a:pt x="186" y="80"/>
                  </a:lnTo>
                  <a:lnTo>
                    <a:pt x="190" y="76"/>
                  </a:lnTo>
                  <a:lnTo>
                    <a:pt x="194" y="74"/>
                  </a:lnTo>
                  <a:lnTo>
                    <a:pt x="216" y="74"/>
                  </a:lnTo>
                  <a:lnTo>
                    <a:pt x="194" y="86"/>
                  </a:lnTo>
                </a:path>
              </a:pathLst>
            </a:custGeom>
            <a:solidFill>
              <a:srgbClr val="F19F99"/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6" name="Freeform 396"/>
            <p:cNvSpPr>
              <a:spLocks/>
            </p:cNvSpPr>
            <p:nvPr/>
          </p:nvSpPr>
          <p:spPr bwMode="gray">
            <a:xfrm>
              <a:off x="3160512" y="4350751"/>
              <a:ext cx="125895" cy="103608"/>
            </a:xfrm>
            <a:custGeom>
              <a:avLst/>
              <a:gdLst>
                <a:gd name="T0" fmla="*/ 2 w 68"/>
                <a:gd name="T1" fmla="*/ 36 h 56"/>
                <a:gd name="T2" fmla="*/ 2 w 68"/>
                <a:gd name="T3" fmla="*/ 32 h 56"/>
                <a:gd name="T4" fmla="*/ 0 w 68"/>
                <a:gd name="T5" fmla="*/ 22 h 56"/>
                <a:gd name="T6" fmla="*/ 2 w 68"/>
                <a:gd name="T7" fmla="*/ 10 h 56"/>
                <a:gd name="T8" fmla="*/ 10 w 68"/>
                <a:gd name="T9" fmla="*/ 4 h 56"/>
                <a:gd name="T10" fmla="*/ 10 w 68"/>
                <a:gd name="T11" fmla="*/ 2 h 56"/>
                <a:gd name="T12" fmla="*/ 12 w 68"/>
                <a:gd name="T13" fmla="*/ 2 h 56"/>
                <a:gd name="T14" fmla="*/ 14 w 68"/>
                <a:gd name="T15" fmla="*/ 2 h 56"/>
                <a:gd name="T16" fmla="*/ 16 w 68"/>
                <a:gd name="T17" fmla="*/ 0 h 56"/>
                <a:gd name="T18" fmla="*/ 22 w 68"/>
                <a:gd name="T19" fmla="*/ 0 h 56"/>
                <a:gd name="T20" fmla="*/ 28 w 68"/>
                <a:gd name="T21" fmla="*/ 2 h 56"/>
                <a:gd name="T22" fmla="*/ 34 w 68"/>
                <a:gd name="T23" fmla="*/ 4 h 56"/>
                <a:gd name="T24" fmla="*/ 42 w 68"/>
                <a:gd name="T25" fmla="*/ 10 h 56"/>
                <a:gd name="T26" fmla="*/ 44 w 68"/>
                <a:gd name="T27" fmla="*/ 8 h 56"/>
                <a:gd name="T28" fmla="*/ 46 w 68"/>
                <a:gd name="T29" fmla="*/ 8 h 56"/>
                <a:gd name="T30" fmla="*/ 50 w 68"/>
                <a:gd name="T31" fmla="*/ 8 h 56"/>
                <a:gd name="T32" fmla="*/ 54 w 68"/>
                <a:gd name="T33" fmla="*/ 8 h 56"/>
                <a:gd name="T34" fmla="*/ 58 w 68"/>
                <a:gd name="T35" fmla="*/ 8 h 56"/>
                <a:gd name="T36" fmla="*/ 60 w 68"/>
                <a:gd name="T37" fmla="*/ 8 h 56"/>
                <a:gd name="T38" fmla="*/ 64 w 68"/>
                <a:gd name="T39" fmla="*/ 10 h 56"/>
                <a:gd name="T40" fmla="*/ 66 w 68"/>
                <a:gd name="T41" fmla="*/ 12 h 56"/>
                <a:gd name="T42" fmla="*/ 68 w 68"/>
                <a:gd name="T43" fmla="*/ 16 h 56"/>
                <a:gd name="T44" fmla="*/ 68 w 68"/>
                <a:gd name="T45" fmla="*/ 18 h 56"/>
                <a:gd name="T46" fmla="*/ 66 w 68"/>
                <a:gd name="T47" fmla="*/ 22 h 56"/>
                <a:gd name="T48" fmla="*/ 66 w 68"/>
                <a:gd name="T49" fmla="*/ 26 h 56"/>
                <a:gd name="T50" fmla="*/ 64 w 68"/>
                <a:gd name="T51" fmla="*/ 30 h 56"/>
                <a:gd name="T52" fmla="*/ 64 w 68"/>
                <a:gd name="T53" fmla="*/ 32 h 56"/>
                <a:gd name="T54" fmla="*/ 64 w 68"/>
                <a:gd name="T55" fmla="*/ 34 h 56"/>
                <a:gd name="T56" fmla="*/ 54 w 68"/>
                <a:gd name="T57" fmla="*/ 38 h 56"/>
                <a:gd name="T58" fmla="*/ 50 w 68"/>
                <a:gd name="T59" fmla="*/ 42 h 56"/>
                <a:gd name="T60" fmla="*/ 46 w 68"/>
                <a:gd name="T61" fmla="*/ 42 h 56"/>
                <a:gd name="T62" fmla="*/ 42 w 68"/>
                <a:gd name="T63" fmla="*/ 52 h 56"/>
                <a:gd name="T64" fmla="*/ 24 w 68"/>
                <a:gd name="T65" fmla="*/ 56 h 56"/>
                <a:gd name="T66" fmla="*/ 2 w 68"/>
                <a:gd name="T67" fmla="*/ 3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8" h="56">
                  <a:moveTo>
                    <a:pt x="2" y="36"/>
                  </a:moveTo>
                  <a:lnTo>
                    <a:pt x="2" y="32"/>
                  </a:lnTo>
                  <a:lnTo>
                    <a:pt x="0" y="22"/>
                  </a:lnTo>
                  <a:lnTo>
                    <a:pt x="2" y="10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2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4" y="4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6" y="8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58" y="8"/>
                  </a:lnTo>
                  <a:lnTo>
                    <a:pt x="60" y="8"/>
                  </a:lnTo>
                  <a:lnTo>
                    <a:pt x="64" y="10"/>
                  </a:lnTo>
                  <a:lnTo>
                    <a:pt x="66" y="12"/>
                  </a:lnTo>
                  <a:lnTo>
                    <a:pt x="68" y="16"/>
                  </a:lnTo>
                  <a:lnTo>
                    <a:pt x="68" y="18"/>
                  </a:lnTo>
                  <a:lnTo>
                    <a:pt x="66" y="22"/>
                  </a:lnTo>
                  <a:lnTo>
                    <a:pt x="66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4"/>
                  </a:lnTo>
                  <a:lnTo>
                    <a:pt x="54" y="38"/>
                  </a:lnTo>
                  <a:lnTo>
                    <a:pt x="50" y="42"/>
                  </a:lnTo>
                  <a:lnTo>
                    <a:pt x="46" y="42"/>
                  </a:lnTo>
                  <a:lnTo>
                    <a:pt x="42" y="52"/>
                  </a:lnTo>
                  <a:lnTo>
                    <a:pt x="24" y="56"/>
                  </a:lnTo>
                  <a:lnTo>
                    <a:pt x="2" y="3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7" name="Freeform 397"/>
            <p:cNvSpPr>
              <a:spLocks/>
            </p:cNvSpPr>
            <p:nvPr/>
          </p:nvSpPr>
          <p:spPr bwMode="gray">
            <a:xfrm>
              <a:off x="3815906" y="3843810"/>
              <a:ext cx="66650" cy="81407"/>
            </a:xfrm>
            <a:custGeom>
              <a:avLst/>
              <a:gdLst>
                <a:gd name="T0" fmla="*/ 6 w 36"/>
                <a:gd name="T1" fmla="*/ 0 h 44"/>
                <a:gd name="T2" fmla="*/ 6 w 36"/>
                <a:gd name="T3" fmla="*/ 2 h 44"/>
                <a:gd name="T4" fmla="*/ 2 w 36"/>
                <a:gd name="T5" fmla="*/ 4 h 44"/>
                <a:gd name="T6" fmla="*/ 0 w 36"/>
                <a:gd name="T7" fmla="*/ 6 h 44"/>
                <a:gd name="T8" fmla="*/ 0 w 36"/>
                <a:gd name="T9" fmla="*/ 10 h 44"/>
                <a:gd name="T10" fmla="*/ 2 w 36"/>
                <a:gd name="T11" fmla="*/ 12 h 44"/>
                <a:gd name="T12" fmla="*/ 4 w 36"/>
                <a:gd name="T13" fmla="*/ 16 h 44"/>
                <a:gd name="T14" fmla="*/ 8 w 36"/>
                <a:gd name="T15" fmla="*/ 20 h 44"/>
                <a:gd name="T16" fmla="*/ 10 w 36"/>
                <a:gd name="T17" fmla="*/ 24 h 44"/>
                <a:gd name="T18" fmla="*/ 14 w 36"/>
                <a:gd name="T19" fmla="*/ 28 h 44"/>
                <a:gd name="T20" fmla="*/ 16 w 36"/>
                <a:gd name="T21" fmla="*/ 32 h 44"/>
                <a:gd name="T22" fmla="*/ 16 w 36"/>
                <a:gd name="T23" fmla="*/ 32 h 44"/>
                <a:gd name="T24" fmla="*/ 16 w 36"/>
                <a:gd name="T25" fmla="*/ 34 h 44"/>
                <a:gd name="T26" fmla="*/ 16 w 36"/>
                <a:gd name="T27" fmla="*/ 36 h 44"/>
                <a:gd name="T28" fmla="*/ 16 w 36"/>
                <a:gd name="T29" fmla="*/ 38 h 44"/>
                <a:gd name="T30" fmla="*/ 18 w 36"/>
                <a:gd name="T31" fmla="*/ 40 h 44"/>
                <a:gd name="T32" fmla="*/ 18 w 36"/>
                <a:gd name="T33" fmla="*/ 42 h 44"/>
                <a:gd name="T34" fmla="*/ 22 w 36"/>
                <a:gd name="T35" fmla="*/ 44 h 44"/>
                <a:gd name="T36" fmla="*/ 26 w 36"/>
                <a:gd name="T37" fmla="*/ 44 h 44"/>
                <a:gd name="T38" fmla="*/ 30 w 36"/>
                <a:gd name="T39" fmla="*/ 42 h 44"/>
                <a:gd name="T40" fmla="*/ 34 w 36"/>
                <a:gd name="T41" fmla="*/ 38 h 44"/>
                <a:gd name="T42" fmla="*/ 34 w 36"/>
                <a:gd name="T43" fmla="*/ 34 h 44"/>
                <a:gd name="T44" fmla="*/ 34 w 36"/>
                <a:gd name="T45" fmla="*/ 30 h 44"/>
                <a:gd name="T46" fmla="*/ 34 w 36"/>
                <a:gd name="T47" fmla="*/ 26 h 44"/>
                <a:gd name="T48" fmla="*/ 34 w 36"/>
                <a:gd name="T49" fmla="*/ 22 h 44"/>
                <a:gd name="T50" fmla="*/ 34 w 36"/>
                <a:gd name="T51" fmla="*/ 18 h 44"/>
                <a:gd name="T52" fmla="*/ 34 w 36"/>
                <a:gd name="T53" fmla="*/ 16 h 44"/>
                <a:gd name="T54" fmla="*/ 36 w 36"/>
                <a:gd name="T55" fmla="*/ 14 h 44"/>
                <a:gd name="T56" fmla="*/ 34 w 36"/>
                <a:gd name="T57" fmla="*/ 14 h 44"/>
                <a:gd name="T58" fmla="*/ 32 w 36"/>
                <a:gd name="T59" fmla="*/ 12 h 44"/>
                <a:gd name="T60" fmla="*/ 28 w 36"/>
                <a:gd name="T61" fmla="*/ 10 h 44"/>
                <a:gd name="T62" fmla="*/ 24 w 36"/>
                <a:gd name="T63" fmla="*/ 6 h 44"/>
                <a:gd name="T64" fmla="*/ 20 w 36"/>
                <a:gd name="T65" fmla="*/ 4 h 44"/>
                <a:gd name="T66" fmla="*/ 18 w 36"/>
                <a:gd name="T67" fmla="*/ 4 h 44"/>
                <a:gd name="T68" fmla="*/ 12 w 36"/>
                <a:gd name="T69" fmla="*/ 4 h 44"/>
                <a:gd name="T70" fmla="*/ 10 w 36"/>
                <a:gd name="T71" fmla="*/ 2 h 44"/>
                <a:gd name="T72" fmla="*/ 8 w 36"/>
                <a:gd name="T73" fmla="*/ 2 h 44"/>
                <a:gd name="T74" fmla="*/ 6 w 36"/>
                <a:gd name="T7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6" h="44">
                  <a:moveTo>
                    <a:pt x="6" y="0"/>
                  </a:move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4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6" y="38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22" y="44"/>
                  </a:lnTo>
                  <a:lnTo>
                    <a:pt x="26" y="44"/>
                  </a:lnTo>
                  <a:lnTo>
                    <a:pt x="30" y="42"/>
                  </a:lnTo>
                  <a:lnTo>
                    <a:pt x="34" y="38"/>
                  </a:lnTo>
                  <a:lnTo>
                    <a:pt x="34" y="34"/>
                  </a:lnTo>
                  <a:lnTo>
                    <a:pt x="34" y="30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4" y="16"/>
                  </a:lnTo>
                  <a:lnTo>
                    <a:pt x="36" y="14"/>
                  </a:lnTo>
                  <a:lnTo>
                    <a:pt x="34" y="14"/>
                  </a:lnTo>
                  <a:lnTo>
                    <a:pt x="32" y="12"/>
                  </a:lnTo>
                  <a:lnTo>
                    <a:pt x="28" y="10"/>
                  </a:lnTo>
                  <a:lnTo>
                    <a:pt x="24" y="6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8" name="Freeform 398"/>
            <p:cNvSpPr>
              <a:spLocks/>
            </p:cNvSpPr>
            <p:nvPr/>
          </p:nvSpPr>
          <p:spPr bwMode="gray">
            <a:xfrm>
              <a:off x="3838123" y="3618091"/>
              <a:ext cx="266601" cy="225718"/>
            </a:xfrm>
            <a:custGeom>
              <a:avLst/>
              <a:gdLst>
                <a:gd name="T0" fmla="*/ 0 w 144"/>
                <a:gd name="T1" fmla="*/ 114 h 122"/>
                <a:gd name="T2" fmla="*/ 22 w 144"/>
                <a:gd name="T3" fmla="*/ 114 h 122"/>
                <a:gd name="T4" fmla="*/ 58 w 144"/>
                <a:gd name="T5" fmla="*/ 106 h 122"/>
                <a:gd name="T6" fmla="*/ 62 w 144"/>
                <a:gd name="T7" fmla="*/ 118 h 122"/>
                <a:gd name="T8" fmla="*/ 66 w 144"/>
                <a:gd name="T9" fmla="*/ 120 h 122"/>
                <a:gd name="T10" fmla="*/ 74 w 144"/>
                <a:gd name="T11" fmla="*/ 120 h 122"/>
                <a:gd name="T12" fmla="*/ 82 w 144"/>
                <a:gd name="T13" fmla="*/ 114 h 122"/>
                <a:gd name="T14" fmla="*/ 86 w 144"/>
                <a:gd name="T15" fmla="*/ 110 h 122"/>
                <a:gd name="T16" fmla="*/ 102 w 144"/>
                <a:gd name="T17" fmla="*/ 104 h 122"/>
                <a:gd name="T18" fmla="*/ 106 w 144"/>
                <a:gd name="T19" fmla="*/ 100 h 122"/>
                <a:gd name="T20" fmla="*/ 116 w 144"/>
                <a:gd name="T21" fmla="*/ 94 h 122"/>
                <a:gd name="T22" fmla="*/ 124 w 144"/>
                <a:gd name="T23" fmla="*/ 88 h 122"/>
                <a:gd name="T24" fmla="*/ 128 w 144"/>
                <a:gd name="T25" fmla="*/ 82 h 122"/>
                <a:gd name="T26" fmla="*/ 132 w 144"/>
                <a:gd name="T27" fmla="*/ 76 h 122"/>
                <a:gd name="T28" fmla="*/ 136 w 144"/>
                <a:gd name="T29" fmla="*/ 68 h 122"/>
                <a:gd name="T30" fmla="*/ 138 w 144"/>
                <a:gd name="T31" fmla="*/ 60 h 122"/>
                <a:gd name="T32" fmla="*/ 138 w 144"/>
                <a:gd name="T33" fmla="*/ 52 h 122"/>
                <a:gd name="T34" fmla="*/ 136 w 144"/>
                <a:gd name="T35" fmla="*/ 44 h 122"/>
                <a:gd name="T36" fmla="*/ 136 w 144"/>
                <a:gd name="T37" fmla="*/ 42 h 122"/>
                <a:gd name="T38" fmla="*/ 140 w 144"/>
                <a:gd name="T39" fmla="*/ 38 h 122"/>
                <a:gd name="T40" fmla="*/ 144 w 144"/>
                <a:gd name="T41" fmla="*/ 30 h 122"/>
                <a:gd name="T42" fmla="*/ 144 w 144"/>
                <a:gd name="T43" fmla="*/ 20 h 122"/>
                <a:gd name="T44" fmla="*/ 142 w 144"/>
                <a:gd name="T45" fmla="*/ 8 h 122"/>
                <a:gd name="T46" fmla="*/ 140 w 144"/>
                <a:gd name="T47" fmla="*/ 0 h 122"/>
                <a:gd name="T48" fmla="*/ 138 w 144"/>
                <a:gd name="T49" fmla="*/ 0 h 122"/>
                <a:gd name="T50" fmla="*/ 132 w 144"/>
                <a:gd name="T51" fmla="*/ 2 h 122"/>
                <a:gd name="T52" fmla="*/ 122 w 144"/>
                <a:gd name="T53" fmla="*/ 8 h 122"/>
                <a:gd name="T54" fmla="*/ 116 w 144"/>
                <a:gd name="T55" fmla="*/ 18 h 122"/>
                <a:gd name="T56" fmla="*/ 114 w 144"/>
                <a:gd name="T57" fmla="*/ 32 h 122"/>
                <a:gd name="T58" fmla="*/ 112 w 144"/>
                <a:gd name="T59" fmla="*/ 44 h 122"/>
                <a:gd name="T60" fmla="*/ 108 w 144"/>
                <a:gd name="T61" fmla="*/ 48 h 122"/>
                <a:gd name="T62" fmla="*/ 102 w 144"/>
                <a:gd name="T63" fmla="*/ 58 h 122"/>
                <a:gd name="T64" fmla="*/ 94 w 144"/>
                <a:gd name="T65" fmla="*/ 68 h 122"/>
                <a:gd name="T66" fmla="*/ 82 w 144"/>
                <a:gd name="T67" fmla="*/ 76 h 122"/>
                <a:gd name="T68" fmla="*/ 72 w 144"/>
                <a:gd name="T69" fmla="*/ 84 h 122"/>
                <a:gd name="T70" fmla="*/ 64 w 144"/>
                <a:gd name="T71" fmla="*/ 90 h 122"/>
                <a:gd name="T72" fmla="*/ 40 w 144"/>
                <a:gd name="T73" fmla="*/ 90 h 122"/>
                <a:gd name="T74" fmla="*/ 6 w 144"/>
                <a:gd name="T75" fmla="*/ 10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4" h="122">
                  <a:moveTo>
                    <a:pt x="6" y="106"/>
                  </a:moveTo>
                  <a:lnTo>
                    <a:pt x="0" y="114"/>
                  </a:lnTo>
                  <a:lnTo>
                    <a:pt x="14" y="118"/>
                  </a:lnTo>
                  <a:lnTo>
                    <a:pt x="22" y="114"/>
                  </a:lnTo>
                  <a:lnTo>
                    <a:pt x="38" y="110"/>
                  </a:lnTo>
                  <a:lnTo>
                    <a:pt x="58" y="106"/>
                  </a:lnTo>
                  <a:lnTo>
                    <a:pt x="62" y="118"/>
                  </a:lnTo>
                  <a:lnTo>
                    <a:pt x="62" y="118"/>
                  </a:lnTo>
                  <a:lnTo>
                    <a:pt x="62" y="120"/>
                  </a:lnTo>
                  <a:lnTo>
                    <a:pt x="66" y="120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8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6" y="110"/>
                  </a:lnTo>
                  <a:lnTo>
                    <a:pt x="100" y="106"/>
                  </a:lnTo>
                  <a:lnTo>
                    <a:pt x="102" y="104"/>
                  </a:lnTo>
                  <a:lnTo>
                    <a:pt x="104" y="104"/>
                  </a:lnTo>
                  <a:lnTo>
                    <a:pt x="106" y="100"/>
                  </a:lnTo>
                  <a:lnTo>
                    <a:pt x="112" y="98"/>
                  </a:lnTo>
                  <a:lnTo>
                    <a:pt x="116" y="94"/>
                  </a:lnTo>
                  <a:lnTo>
                    <a:pt x="120" y="90"/>
                  </a:lnTo>
                  <a:lnTo>
                    <a:pt x="124" y="88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0" y="80"/>
                  </a:lnTo>
                  <a:lnTo>
                    <a:pt x="132" y="76"/>
                  </a:lnTo>
                  <a:lnTo>
                    <a:pt x="134" y="72"/>
                  </a:lnTo>
                  <a:lnTo>
                    <a:pt x="136" y="68"/>
                  </a:lnTo>
                  <a:lnTo>
                    <a:pt x="138" y="64"/>
                  </a:lnTo>
                  <a:lnTo>
                    <a:pt x="138" y="60"/>
                  </a:lnTo>
                  <a:lnTo>
                    <a:pt x="138" y="58"/>
                  </a:lnTo>
                  <a:lnTo>
                    <a:pt x="138" y="52"/>
                  </a:lnTo>
                  <a:lnTo>
                    <a:pt x="136" y="4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6" y="42"/>
                  </a:lnTo>
                  <a:lnTo>
                    <a:pt x="138" y="40"/>
                  </a:lnTo>
                  <a:lnTo>
                    <a:pt x="140" y="38"/>
                  </a:lnTo>
                  <a:lnTo>
                    <a:pt x="142" y="34"/>
                  </a:lnTo>
                  <a:lnTo>
                    <a:pt x="144" y="30"/>
                  </a:lnTo>
                  <a:lnTo>
                    <a:pt x="144" y="26"/>
                  </a:lnTo>
                  <a:lnTo>
                    <a:pt x="144" y="20"/>
                  </a:lnTo>
                  <a:lnTo>
                    <a:pt x="142" y="14"/>
                  </a:lnTo>
                  <a:lnTo>
                    <a:pt x="142" y="8"/>
                  </a:lnTo>
                  <a:lnTo>
                    <a:pt x="140" y="4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8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2" y="8"/>
                  </a:lnTo>
                  <a:lnTo>
                    <a:pt x="118" y="12"/>
                  </a:lnTo>
                  <a:lnTo>
                    <a:pt x="116" y="18"/>
                  </a:lnTo>
                  <a:lnTo>
                    <a:pt x="114" y="26"/>
                  </a:lnTo>
                  <a:lnTo>
                    <a:pt x="114" y="32"/>
                  </a:lnTo>
                  <a:lnTo>
                    <a:pt x="112" y="38"/>
                  </a:lnTo>
                  <a:lnTo>
                    <a:pt x="112" y="44"/>
                  </a:lnTo>
                  <a:lnTo>
                    <a:pt x="110" y="46"/>
                  </a:lnTo>
                  <a:lnTo>
                    <a:pt x="108" y="48"/>
                  </a:lnTo>
                  <a:lnTo>
                    <a:pt x="106" y="52"/>
                  </a:lnTo>
                  <a:lnTo>
                    <a:pt x="102" y="58"/>
                  </a:lnTo>
                  <a:lnTo>
                    <a:pt x="98" y="62"/>
                  </a:lnTo>
                  <a:lnTo>
                    <a:pt x="94" y="68"/>
                  </a:lnTo>
                  <a:lnTo>
                    <a:pt x="88" y="72"/>
                  </a:lnTo>
                  <a:lnTo>
                    <a:pt x="82" y="76"/>
                  </a:lnTo>
                  <a:lnTo>
                    <a:pt x="76" y="80"/>
                  </a:lnTo>
                  <a:lnTo>
                    <a:pt x="72" y="84"/>
                  </a:lnTo>
                  <a:lnTo>
                    <a:pt x="68" y="88"/>
                  </a:lnTo>
                  <a:lnTo>
                    <a:pt x="64" y="90"/>
                  </a:lnTo>
                  <a:lnTo>
                    <a:pt x="64" y="90"/>
                  </a:lnTo>
                  <a:lnTo>
                    <a:pt x="40" y="90"/>
                  </a:lnTo>
                  <a:lnTo>
                    <a:pt x="22" y="96"/>
                  </a:lnTo>
                  <a:lnTo>
                    <a:pt x="6" y="10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Freeform 399"/>
            <p:cNvSpPr>
              <a:spLocks/>
            </p:cNvSpPr>
            <p:nvPr/>
          </p:nvSpPr>
          <p:spPr bwMode="gray">
            <a:xfrm>
              <a:off x="3875151" y="3832709"/>
              <a:ext cx="44434" cy="29602"/>
            </a:xfrm>
            <a:custGeom>
              <a:avLst/>
              <a:gdLst>
                <a:gd name="T0" fmla="*/ 8 w 24"/>
                <a:gd name="T1" fmla="*/ 0 h 16"/>
                <a:gd name="T2" fmla="*/ 0 w 24"/>
                <a:gd name="T3" fmla="*/ 10 h 16"/>
                <a:gd name="T4" fmla="*/ 8 w 24"/>
                <a:gd name="T5" fmla="*/ 16 h 16"/>
                <a:gd name="T6" fmla="*/ 18 w 24"/>
                <a:gd name="T7" fmla="*/ 8 h 16"/>
                <a:gd name="T8" fmla="*/ 24 w 24"/>
                <a:gd name="T9" fmla="*/ 2 h 16"/>
                <a:gd name="T10" fmla="*/ 8 w 24"/>
                <a:gd name="T11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6">
                  <a:moveTo>
                    <a:pt x="8" y="0"/>
                  </a:moveTo>
                  <a:lnTo>
                    <a:pt x="0" y="10"/>
                  </a:lnTo>
                  <a:lnTo>
                    <a:pt x="8" y="16"/>
                  </a:lnTo>
                  <a:lnTo>
                    <a:pt x="18" y="8"/>
                  </a:lnTo>
                  <a:lnTo>
                    <a:pt x="24" y="2"/>
                  </a:lnTo>
                  <a:lnTo>
                    <a:pt x="8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0" name="Freeform 400"/>
            <p:cNvSpPr>
              <a:spLocks/>
            </p:cNvSpPr>
            <p:nvPr/>
          </p:nvSpPr>
          <p:spPr bwMode="gray">
            <a:xfrm>
              <a:off x="4056588" y="3481180"/>
              <a:ext cx="144409" cy="111009"/>
            </a:xfrm>
            <a:custGeom>
              <a:avLst/>
              <a:gdLst>
                <a:gd name="T0" fmla="*/ 36 w 78"/>
                <a:gd name="T1" fmla="*/ 6 h 60"/>
                <a:gd name="T2" fmla="*/ 36 w 78"/>
                <a:gd name="T3" fmla="*/ 6 h 60"/>
                <a:gd name="T4" fmla="*/ 34 w 78"/>
                <a:gd name="T5" fmla="*/ 4 h 60"/>
                <a:gd name="T6" fmla="*/ 32 w 78"/>
                <a:gd name="T7" fmla="*/ 2 h 60"/>
                <a:gd name="T8" fmla="*/ 30 w 78"/>
                <a:gd name="T9" fmla="*/ 0 h 60"/>
                <a:gd name="T10" fmla="*/ 28 w 78"/>
                <a:gd name="T11" fmla="*/ 0 h 60"/>
                <a:gd name="T12" fmla="*/ 26 w 78"/>
                <a:gd name="T13" fmla="*/ 2 h 60"/>
                <a:gd name="T14" fmla="*/ 24 w 78"/>
                <a:gd name="T15" fmla="*/ 4 h 60"/>
                <a:gd name="T16" fmla="*/ 22 w 78"/>
                <a:gd name="T17" fmla="*/ 12 h 60"/>
                <a:gd name="T18" fmla="*/ 20 w 78"/>
                <a:gd name="T19" fmla="*/ 18 h 60"/>
                <a:gd name="T20" fmla="*/ 20 w 78"/>
                <a:gd name="T21" fmla="*/ 22 h 60"/>
                <a:gd name="T22" fmla="*/ 20 w 78"/>
                <a:gd name="T23" fmla="*/ 26 h 60"/>
                <a:gd name="T24" fmla="*/ 18 w 78"/>
                <a:gd name="T25" fmla="*/ 28 h 60"/>
                <a:gd name="T26" fmla="*/ 16 w 78"/>
                <a:gd name="T27" fmla="*/ 32 h 60"/>
                <a:gd name="T28" fmla="*/ 12 w 78"/>
                <a:gd name="T29" fmla="*/ 36 h 60"/>
                <a:gd name="T30" fmla="*/ 10 w 78"/>
                <a:gd name="T31" fmla="*/ 42 h 60"/>
                <a:gd name="T32" fmla="*/ 6 w 78"/>
                <a:gd name="T33" fmla="*/ 46 h 60"/>
                <a:gd name="T34" fmla="*/ 4 w 78"/>
                <a:gd name="T35" fmla="*/ 48 h 60"/>
                <a:gd name="T36" fmla="*/ 2 w 78"/>
                <a:gd name="T37" fmla="*/ 50 h 60"/>
                <a:gd name="T38" fmla="*/ 0 w 78"/>
                <a:gd name="T39" fmla="*/ 52 h 60"/>
                <a:gd name="T40" fmla="*/ 0 w 78"/>
                <a:gd name="T41" fmla="*/ 54 h 60"/>
                <a:gd name="T42" fmla="*/ 0 w 78"/>
                <a:gd name="T43" fmla="*/ 56 h 60"/>
                <a:gd name="T44" fmla="*/ 4 w 78"/>
                <a:gd name="T45" fmla="*/ 56 h 60"/>
                <a:gd name="T46" fmla="*/ 8 w 78"/>
                <a:gd name="T47" fmla="*/ 58 h 60"/>
                <a:gd name="T48" fmla="*/ 14 w 78"/>
                <a:gd name="T49" fmla="*/ 58 h 60"/>
                <a:gd name="T50" fmla="*/ 20 w 78"/>
                <a:gd name="T51" fmla="*/ 58 h 60"/>
                <a:gd name="T52" fmla="*/ 26 w 78"/>
                <a:gd name="T53" fmla="*/ 58 h 60"/>
                <a:gd name="T54" fmla="*/ 30 w 78"/>
                <a:gd name="T55" fmla="*/ 56 h 60"/>
                <a:gd name="T56" fmla="*/ 32 w 78"/>
                <a:gd name="T57" fmla="*/ 56 h 60"/>
                <a:gd name="T58" fmla="*/ 38 w 78"/>
                <a:gd name="T59" fmla="*/ 60 h 60"/>
                <a:gd name="T60" fmla="*/ 48 w 78"/>
                <a:gd name="T61" fmla="*/ 58 h 60"/>
                <a:gd name="T62" fmla="*/ 48 w 78"/>
                <a:gd name="T63" fmla="*/ 58 h 60"/>
                <a:gd name="T64" fmla="*/ 50 w 78"/>
                <a:gd name="T65" fmla="*/ 56 h 60"/>
                <a:gd name="T66" fmla="*/ 52 w 78"/>
                <a:gd name="T67" fmla="*/ 52 h 60"/>
                <a:gd name="T68" fmla="*/ 54 w 78"/>
                <a:gd name="T69" fmla="*/ 50 h 60"/>
                <a:gd name="T70" fmla="*/ 56 w 78"/>
                <a:gd name="T71" fmla="*/ 46 h 60"/>
                <a:gd name="T72" fmla="*/ 60 w 78"/>
                <a:gd name="T73" fmla="*/ 44 h 60"/>
                <a:gd name="T74" fmla="*/ 62 w 78"/>
                <a:gd name="T75" fmla="*/ 44 h 60"/>
                <a:gd name="T76" fmla="*/ 64 w 78"/>
                <a:gd name="T77" fmla="*/ 44 h 60"/>
                <a:gd name="T78" fmla="*/ 66 w 78"/>
                <a:gd name="T79" fmla="*/ 42 h 60"/>
                <a:gd name="T80" fmla="*/ 70 w 78"/>
                <a:gd name="T81" fmla="*/ 40 h 60"/>
                <a:gd name="T82" fmla="*/ 72 w 78"/>
                <a:gd name="T83" fmla="*/ 38 h 60"/>
                <a:gd name="T84" fmla="*/ 74 w 78"/>
                <a:gd name="T85" fmla="*/ 36 h 60"/>
                <a:gd name="T86" fmla="*/ 76 w 78"/>
                <a:gd name="T87" fmla="*/ 34 h 60"/>
                <a:gd name="T88" fmla="*/ 78 w 78"/>
                <a:gd name="T89" fmla="*/ 32 h 60"/>
                <a:gd name="T90" fmla="*/ 78 w 78"/>
                <a:gd name="T91" fmla="*/ 32 h 60"/>
                <a:gd name="T92" fmla="*/ 78 w 78"/>
                <a:gd name="T93" fmla="*/ 30 h 60"/>
                <a:gd name="T94" fmla="*/ 78 w 78"/>
                <a:gd name="T95" fmla="*/ 26 h 60"/>
                <a:gd name="T96" fmla="*/ 78 w 78"/>
                <a:gd name="T97" fmla="*/ 24 h 60"/>
                <a:gd name="T98" fmla="*/ 76 w 78"/>
                <a:gd name="T99" fmla="*/ 22 h 60"/>
                <a:gd name="T100" fmla="*/ 74 w 78"/>
                <a:gd name="T101" fmla="*/ 20 h 60"/>
                <a:gd name="T102" fmla="*/ 72 w 78"/>
                <a:gd name="T103" fmla="*/ 22 h 60"/>
                <a:gd name="T104" fmla="*/ 70 w 78"/>
                <a:gd name="T105" fmla="*/ 24 h 60"/>
                <a:gd name="T106" fmla="*/ 66 w 78"/>
                <a:gd name="T107" fmla="*/ 26 h 60"/>
                <a:gd name="T108" fmla="*/ 64 w 78"/>
                <a:gd name="T109" fmla="*/ 26 h 60"/>
                <a:gd name="T110" fmla="*/ 62 w 78"/>
                <a:gd name="T111" fmla="*/ 26 h 60"/>
                <a:gd name="T112" fmla="*/ 58 w 78"/>
                <a:gd name="T113" fmla="*/ 24 h 60"/>
                <a:gd name="T114" fmla="*/ 52 w 78"/>
                <a:gd name="T115" fmla="*/ 22 h 60"/>
                <a:gd name="T116" fmla="*/ 46 w 78"/>
                <a:gd name="T117" fmla="*/ 20 h 60"/>
                <a:gd name="T118" fmla="*/ 42 w 78"/>
                <a:gd name="T119" fmla="*/ 16 h 60"/>
                <a:gd name="T120" fmla="*/ 38 w 78"/>
                <a:gd name="T121" fmla="*/ 12 h 60"/>
                <a:gd name="T122" fmla="*/ 36 w 78"/>
                <a:gd name="T123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8" h="60">
                  <a:moveTo>
                    <a:pt x="36" y="6"/>
                  </a:moveTo>
                  <a:lnTo>
                    <a:pt x="36" y="6"/>
                  </a:lnTo>
                  <a:lnTo>
                    <a:pt x="34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24" y="4"/>
                  </a:lnTo>
                  <a:lnTo>
                    <a:pt x="22" y="12"/>
                  </a:lnTo>
                  <a:lnTo>
                    <a:pt x="20" y="18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18" y="28"/>
                  </a:lnTo>
                  <a:lnTo>
                    <a:pt x="16" y="32"/>
                  </a:lnTo>
                  <a:lnTo>
                    <a:pt x="12" y="36"/>
                  </a:lnTo>
                  <a:lnTo>
                    <a:pt x="10" y="42"/>
                  </a:lnTo>
                  <a:lnTo>
                    <a:pt x="6" y="46"/>
                  </a:lnTo>
                  <a:lnTo>
                    <a:pt x="4" y="48"/>
                  </a:lnTo>
                  <a:lnTo>
                    <a:pt x="2" y="50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4" y="56"/>
                  </a:lnTo>
                  <a:lnTo>
                    <a:pt x="8" y="58"/>
                  </a:lnTo>
                  <a:lnTo>
                    <a:pt x="14" y="58"/>
                  </a:lnTo>
                  <a:lnTo>
                    <a:pt x="20" y="58"/>
                  </a:lnTo>
                  <a:lnTo>
                    <a:pt x="26" y="58"/>
                  </a:lnTo>
                  <a:lnTo>
                    <a:pt x="30" y="56"/>
                  </a:lnTo>
                  <a:lnTo>
                    <a:pt x="32" y="56"/>
                  </a:lnTo>
                  <a:lnTo>
                    <a:pt x="38" y="60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56"/>
                  </a:lnTo>
                  <a:lnTo>
                    <a:pt x="52" y="52"/>
                  </a:lnTo>
                  <a:lnTo>
                    <a:pt x="54" y="50"/>
                  </a:lnTo>
                  <a:lnTo>
                    <a:pt x="56" y="46"/>
                  </a:lnTo>
                  <a:lnTo>
                    <a:pt x="60" y="44"/>
                  </a:lnTo>
                  <a:lnTo>
                    <a:pt x="62" y="44"/>
                  </a:lnTo>
                  <a:lnTo>
                    <a:pt x="64" y="44"/>
                  </a:lnTo>
                  <a:lnTo>
                    <a:pt x="66" y="42"/>
                  </a:lnTo>
                  <a:lnTo>
                    <a:pt x="70" y="40"/>
                  </a:lnTo>
                  <a:lnTo>
                    <a:pt x="72" y="38"/>
                  </a:lnTo>
                  <a:lnTo>
                    <a:pt x="74" y="36"/>
                  </a:lnTo>
                  <a:lnTo>
                    <a:pt x="76" y="3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78" y="26"/>
                  </a:lnTo>
                  <a:lnTo>
                    <a:pt x="78" y="24"/>
                  </a:lnTo>
                  <a:lnTo>
                    <a:pt x="76" y="22"/>
                  </a:lnTo>
                  <a:lnTo>
                    <a:pt x="74" y="20"/>
                  </a:lnTo>
                  <a:lnTo>
                    <a:pt x="72" y="22"/>
                  </a:lnTo>
                  <a:lnTo>
                    <a:pt x="70" y="24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58" y="24"/>
                  </a:lnTo>
                  <a:lnTo>
                    <a:pt x="52" y="22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2"/>
                  </a:lnTo>
                  <a:lnTo>
                    <a:pt x="36" y="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1" name="Freeform 401"/>
            <p:cNvSpPr>
              <a:spLocks/>
            </p:cNvSpPr>
            <p:nvPr/>
          </p:nvSpPr>
          <p:spPr bwMode="gray">
            <a:xfrm>
              <a:off x="2501415" y="3795706"/>
              <a:ext cx="148112" cy="62905"/>
            </a:xfrm>
            <a:custGeom>
              <a:avLst/>
              <a:gdLst>
                <a:gd name="T0" fmla="*/ 58 w 80"/>
                <a:gd name="T1" fmla="*/ 0 h 34"/>
                <a:gd name="T2" fmla="*/ 52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6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8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8" y="0"/>
                  </a:moveTo>
                  <a:lnTo>
                    <a:pt x="52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8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2" name="Freeform 402"/>
            <p:cNvSpPr>
              <a:spLocks/>
            </p:cNvSpPr>
            <p:nvPr/>
          </p:nvSpPr>
          <p:spPr bwMode="gray">
            <a:xfrm>
              <a:off x="2501415" y="3795706"/>
              <a:ext cx="148112" cy="62905"/>
            </a:xfrm>
            <a:custGeom>
              <a:avLst/>
              <a:gdLst>
                <a:gd name="T0" fmla="*/ 56 w 80"/>
                <a:gd name="T1" fmla="*/ 0 h 34"/>
                <a:gd name="T2" fmla="*/ 50 w 80"/>
                <a:gd name="T3" fmla="*/ 2 h 34"/>
                <a:gd name="T4" fmla="*/ 38 w 80"/>
                <a:gd name="T5" fmla="*/ 2 h 34"/>
                <a:gd name="T6" fmla="*/ 24 w 80"/>
                <a:gd name="T7" fmla="*/ 2 h 34"/>
                <a:gd name="T8" fmla="*/ 16 w 80"/>
                <a:gd name="T9" fmla="*/ 2 h 34"/>
                <a:gd name="T10" fmla="*/ 0 w 80"/>
                <a:gd name="T11" fmla="*/ 16 h 34"/>
                <a:gd name="T12" fmla="*/ 0 w 80"/>
                <a:gd name="T13" fmla="*/ 22 h 34"/>
                <a:gd name="T14" fmla="*/ 0 w 80"/>
                <a:gd name="T15" fmla="*/ 22 h 34"/>
                <a:gd name="T16" fmla="*/ 2 w 80"/>
                <a:gd name="T17" fmla="*/ 24 h 34"/>
                <a:gd name="T18" fmla="*/ 2 w 80"/>
                <a:gd name="T19" fmla="*/ 28 h 34"/>
                <a:gd name="T20" fmla="*/ 4 w 80"/>
                <a:gd name="T21" fmla="*/ 30 h 34"/>
                <a:gd name="T22" fmla="*/ 6 w 80"/>
                <a:gd name="T23" fmla="*/ 30 h 34"/>
                <a:gd name="T24" fmla="*/ 8 w 80"/>
                <a:gd name="T25" fmla="*/ 30 h 34"/>
                <a:gd name="T26" fmla="*/ 12 w 80"/>
                <a:gd name="T27" fmla="*/ 28 h 34"/>
                <a:gd name="T28" fmla="*/ 16 w 80"/>
                <a:gd name="T29" fmla="*/ 28 h 34"/>
                <a:gd name="T30" fmla="*/ 20 w 80"/>
                <a:gd name="T31" fmla="*/ 30 h 34"/>
                <a:gd name="T32" fmla="*/ 26 w 80"/>
                <a:gd name="T33" fmla="*/ 34 h 34"/>
                <a:gd name="T34" fmla="*/ 26 w 80"/>
                <a:gd name="T35" fmla="*/ 32 h 34"/>
                <a:gd name="T36" fmla="*/ 30 w 80"/>
                <a:gd name="T37" fmla="*/ 28 h 34"/>
                <a:gd name="T38" fmla="*/ 40 w 80"/>
                <a:gd name="T39" fmla="*/ 26 h 34"/>
                <a:gd name="T40" fmla="*/ 58 w 80"/>
                <a:gd name="T41" fmla="*/ 24 h 34"/>
                <a:gd name="T42" fmla="*/ 58 w 80"/>
                <a:gd name="T43" fmla="*/ 24 h 34"/>
                <a:gd name="T44" fmla="*/ 58 w 80"/>
                <a:gd name="T45" fmla="*/ 22 h 34"/>
                <a:gd name="T46" fmla="*/ 58 w 80"/>
                <a:gd name="T47" fmla="*/ 20 h 34"/>
                <a:gd name="T48" fmla="*/ 60 w 80"/>
                <a:gd name="T49" fmla="*/ 16 h 34"/>
                <a:gd name="T50" fmla="*/ 62 w 80"/>
                <a:gd name="T51" fmla="*/ 14 h 34"/>
                <a:gd name="T52" fmla="*/ 66 w 80"/>
                <a:gd name="T53" fmla="*/ 12 h 34"/>
                <a:gd name="T54" fmla="*/ 72 w 80"/>
                <a:gd name="T55" fmla="*/ 10 h 34"/>
                <a:gd name="T56" fmla="*/ 80 w 80"/>
                <a:gd name="T57" fmla="*/ 10 h 34"/>
                <a:gd name="T58" fmla="*/ 78 w 80"/>
                <a:gd name="T59" fmla="*/ 8 h 34"/>
                <a:gd name="T60" fmla="*/ 74 w 80"/>
                <a:gd name="T61" fmla="*/ 8 h 34"/>
                <a:gd name="T62" fmla="*/ 70 w 80"/>
                <a:gd name="T63" fmla="*/ 8 h 34"/>
                <a:gd name="T64" fmla="*/ 64 w 80"/>
                <a:gd name="T65" fmla="*/ 6 h 34"/>
                <a:gd name="T66" fmla="*/ 60 w 80"/>
                <a:gd name="T67" fmla="*/ 4 h 34"/>
                <a:gd name="T68" fmla="*/ 56 w 80"/>
                <a:gd name="T6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0" h="34">
                  <a:moveTo>
                    <a:pt x="56" y="0"/>
                  </a:moveTo>
                  <a:lnTo>
                    <a:pt x="50" y="2"/>
                  </a:lnTo>
                  <a:lnTo>
                    <a:pt x="38" y="2"/>
                  </a:lnTo>
                  <a:lnTo>
                    <a:pt x="24" y="2"/>
                  </a:lnTo>
                  <a:lnTo>
                    <a:pt x="16" y="2"/>
                  </a:lnTo>
                  <a:lnTo>
                    <a:pt x="0" y="16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4"/>
                  </a:lnTo>
                  <a:lnTo>
                    <a:pt x="2" y="28"/>
                  </a:lnTo>
                  <a:lnTo>
                    <a:pt x="4" y="30"/>
                  </a:lnTo>
                  <a:lnTo>
                    <a:pt x="6" y="30"/>
                  </a:lnTo>
                  <a:lnTo>
                    <a:pt x="8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20" y="30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30" y="28"/>
                  </a:lnTo>
                  <a:lnTo>
                    <a:pt x="40" y="26"/>
                  </a:lnTo>
                  <a:lnTo>
                    <a:pt x="58" y="24"/>
                  </a:lnTo>
                  <a:lnTo>
                    <a:pt x="58" y="24"/>
                  </a:lnTo>
                  <a:lnTo>
                    <a:pt x="58" y="22"/>
                  </a:lnTo>
                  <a:lnTo>
                    <a:pt x="58" y="20"/>
                  </a:lnTo>
                  <a:lnTo>
                    <a:pt x="60" y="16"/>
                  </a:lnTo>
                  <a:lnTo>
                    <a:pt x="62" y="14"/>
                  </a:lnTo>
                  <a:lnTo>
                    <a:pt x="66" y="12"/>
                  </a:lnTo>
                  <a:lnTo>
                    <a:pt x="72" y="10"/>
                  </a:lnTo>
                  <a:lnTo>
                    <a:pt x="80" y="10"/>
                  </a:lnTo>
                  <a:lnTo>
                    <a:pt x="78" y="8"/>
                  </a:lnTo>
                  <a:lnTo>
                    <a:pt x="74" y="8"/>
                  </a:lnTo>
                  <a:lnTo>
                    <a:pt x="70" y="8"/>
                  </a:lnTo>
                  <a:lnTo>
                    <a:pt x="64" y="6"/>
                  </a:lnTo>
                  <a:lnTo>
                    <a:pt x="60" y="4"/>
                  </a:lnTo>
                  <a:lnTo>
                    <a:pt x="5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3" name="Freeform 403"/>
            <p:cNvSpPr>
              <a:spLocks/>
            </p:cNvSpPr>
            <p:nvPr/>
          </p:nvSpPr>
          <p:spPr bwMode="gray">
            <a:xfrm>
              <a:off x="924025" y="2234179"/>
              <a:ext cx="622069" cy="762262"/>
            </a:xfrm>
            <a:custGeom>
              <a:avLst/>
              <a:gdLst>
                <a:gd name="T0" fmla="*/ 302 w 336"/>
                <a:gd name="T1" fmla="*/ 44 h 412"/>
                <a:gd name="T2" fmla="*/ 314 w 336"/>
                <a:gd name="T3" fmla="*/ 42 h 412"/>
                <a:gd name="T4" fmla="*/ 312 w 336"/>
                <a:gd name="T5" fmla="*/ 42 h 412"/>
                <a:gd name="T6" fmla="*/ 326 w 336"/>
                <a:gd name="T7" fmla="*/ 38 h 412"/>
                <a:gd name="T8" fmla="*/ 330 w 336"/>
                <a:gd name="T9" fmla="*/ 22 h 412"/>
                <a:gd name="T10" fmla="*/ 302 w 336"/>
                <a:gd name="T11" fmla="*/ 4 h 412"/>
                <a:gd name="T12" fmla="*/ 250 w 336"/>
                <a:gd name="T13" fmla="*/ 8 h 412"/>
                <a:gd name="T14" fmla="*/ 230 w 336"/>
                <a:gd name="T15" fmla="*/ 14 h 412"/>
                <a:gd name="T16" fmla="*/ 218 w 336"/>
                <a:gd name="T17" fmla="*/ 20 h 412"/>
                <a:gd name="T18" fmla="*/ 214 w 336"/>
                <a:gd name="T19" fmla="*/ 26 h 412"/>
                <a:gd name="T20" fmla="*/ 204 w 336"/>
                <a:gd name="T21" fmla="*/ 36 h 412"/>
                <a:gd name="T22" fmla="*/ 194 w 336"/>
                <a:gd name="T23" fmla="*/ 34 h 412"/>
                <a:gd name="T24" fmla="*/ 186 w 336"/>
                <a:gd name="T25" fmla="*/ 34 h 412"/>
                <a:gd name="T26" fmla="*/ 176 w 336"/>
                <a:gd name="T27" fmla="*/ 48 h 412"/>
                <a:gd name="T28" fmla="*/ 158 w 336"/>
                <a:gd name="T29" fmla="*/ 58 h 412"/>
                <a:gd name="T30" fmla="*/ 148 w 336"/>
                <a:gd name="T31" fmla="*/ 76 h 412"/>
                <a:gd name="T32" fmla="*/ 136 w 336"/>
                <a:gd name="T33" fmla="*/ 114 h 412"/>
                <a:gd name="T34" fmla="*/ 106 w 336"/>
                <a:gd name="T35" fmla="*/ 170 h 412"/>
                <a:gd name="T36" fmla="*/ 94 w 336"/>
                <a:gd name="T37" fmla="*/ 200 h 412"/>
                <a:gd name="T38" fmla="*/ 72 w 336"/>
                <a:gd name="T39" fmla="*/ 230 h 412"/>
                <a:gd name="T40" fmla="*/ 26 w 336"/>
                <a:gd name="T41" fmla="*/ 278 h 412"/>
                <a:gd name="T42" fmla="*/ 16 w 336"/>
                <a:gd name="T43" fmla="*/ 284 h 412"/>
                <a:gd name="T44" fmla="*/ 8 w 336"/>
                <a:gd name="T45" fmla="*/ 300 h 412"/>
                <a:gd name="T46" fmla="*/ 4 w 336"/>
                <a:gd name="T47" fmla="*/ 334 h 412"/>
                <a:gd name="T48" fmla="*/ 10 w 336"/>
                <a:gd name="T49" fmla="*/ 344 h 412"/>
                <a:gd name="T50" fmla="*/ 6 w 336"/>
                <a:gd name="T51" fmla="*/ 352 h 412"/>
                <a:gd name="T52" fmla="*/ 2 w 336"/>
                <a:gd name="T53" fmla="*/ 364 h 412"/>
                <a:gd name="T54" fmla="*/ 4 w 336"/>
                <a:gd name="T55" fmla="*/ 384 h 412"/>
                <a:gd name="T56" fmla="*/ 10 w 336"/>
                <a:gd name="T57" fmla="*/ 400 h 412"/>
                <a:gd name="T58" fmla="*/ 28 w 336"/>
                <a:gd name="T59" fmla="*/ 412 h 412"/>
                <a:gd name="T60" fmla="*/ 46 w 336"/>
                <a:gd name="T61" fmla="*/ 402 h 412"/>
                <a:gd name="T62" fmla="*/ 54 w 336"/>
                <a:gd name="T63" fmla="*/ 390 h 412"/>
                <a:gd name="T64" fmla="*/ 58 w 336"/>
                <a:gd name="T65" fmla="*/ 376 h 412"/>
                <a:gd name="T66" fmla="*/ 68 w 336"/>
                <a:gd name="T67" fmla="*/ 370 h 412"/>
                <a:gd name="T68" fmla="*/ 76 w 336"/>
                <a:gd name="T69" fmla="*/ 358 h 412"/>
                <a:gd name="T70" fmla="*/ 80 w 336"/>
                <a:gd name="T71" fmla="*/ 342 h 412"/>
                <a:gd name="T72" fmla="*/ 92 w 336"/>
                <a:gd name="T73" fmla="*/ 354 h 412"/>
                <a:gd name="T74" fmla="*/ 100 w 336"/>
                <a:gd name="T75" fmla="*/ 318 h 412"/>
                <a:gd name="T76" fmla="*/ 102 w 336"/>
                <a:gd name="T77" fmla="*/ 260 h 412"/>
                <a:gd name="T78" fmla="*/ 132 w 336"/>
                <a:gd name="T79" fmla="*/ 198 h 412"/>
                <a:gd name="T80" fmla="*/ 140 w 336"/>
                <a:gd name="T81" fmla="*/ 178 h 412"/>
                <a:gd name="T82" fmla="*/ 154 w 336"/>
                <a:gd name="T83" fmla="*/ 162 h 412"/>
                <a:gd name="T84" fmla="*/ 162 w 336"/>
                <a:gd name="T85" fmla="*/ 134 h 412"/>
                <a:gd name="T86" fmla="*/ 170 w 336"/>
                <a:gd name="T87" fmla="*/ 112 h 412"/>
                <a:gd name="T88" fmla="*/ 224 w 336"/>
                <a:gd name="T89" fmla="*/ 64 h 412"/>
                <a:gd name="T90" fmla="*/ 238 w 336"/>
                <a:gd name="T91" fmla="*/ 66 h 412"/>
                <a:gd name="T92" fmla="*/ 264 w 336"/>
                <a:gd name="T93" fmla="*/ 70 h 412"/>
                <a:gd name="T94" fmla="*/ 276 w 336"/>
                <a:gd name="T95" fmla="*/ 64 h 412"/>
                <a:gd name="T96" fmla="*/ 278 w 336"/>
                <a:gd name="T97" fmla="*/ 56 h 412"/>
                <a:gd name="T98" fmla="*/ 294 w 336"/>
                <a:gd name="T99" fmla="*/ 50 h 412"/>
                <a:gd name="T100" fmla="*/ 328 w 336"/>
                <a:gd name="T101" fmla="*/ 64 h 412"/>
                <a:gd name="T102" fmla="*/ 326 w 336"/>
                <a:gd name="T103" fmla="*/ 5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36" h="412">
                  <a:moveTo>
                    <a:pt x="326" y="52"/>
                  </a:moveTo>
                  <a:lnTo>
                    <a:pt x="314" y="48"/>
                  </a:lnTo>
                  <a:lnTo>
                    <a:pt x="308" y="46"/>
                  </a:lnTo>
                  <a:lnTo>
                    <a:pt x="302" y="44"/>
                  </a:lnTo>
                  <a:lnTo>
                    <a:pt x="300" y="44"/>
                  </a:lnTo>
                  <a:lnTo>
                    <a:pt x="298" y="44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4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2" y="42"/>
                  </a:lnTo>
                  <a:lnTo>
                    <a:pt x="314" y="42"/>
                  </a:lnTo>
                  <a:lnTo>
                    <a:pt x="318" y="42"/>
                  </a:lnTo>
                  <a:lnTo>
                    <a:pt x="322" y="40"/>
                  </a:lnTo>
                  <a:lnTo>
                    <a:pt x="326" y="38"/>
                  </a:lnTo>
                  <a:lnTo>
                    <a:pt x="328" y="34"/>
                  </a:lnTo>
                  <a:lnTo>
                    <a:pt x="328" y="30"/>
                  </a:lnTo>
                  <a:lnTo>
                    <a:pt x="330" y="26"/>
                  </a:lnTo>
                  <a:lnTo>
                    <a:pt x="330" y="22"/>
                  </a:lnTo>
                  <a:lnTo>
                    <a:pt x="330" y="22"/>
                  </a:lnTo>
                  <a:lnTo>
                    <a:pt x="314" y="20"/>
                  </a:lnTo>
                  <a:lnTo>
                    <a:pt x="310" y="10"/>
                  </a:lnTo>
                  <a:lnTo>
                    <a:pt x="302" y="4"/>
                  </a:lnTo>
                  <a:lnTo>
                    <a:pt x="282" y="6"/>
                  </a:lnTo>
                  <a:lnTo>
                    <a:pt x="258" y="0"/>
                  </a:lnTo>
                  <a:lnTo>
                    <a:pt x="256" y="4"/>
                  </a:lnTo>
                  <a:lnTo>
                    <a:pt x="250" y="8"/>
                  </a:lnTo>
                  <a:lnTo>
                    <a:pt x="246" y="12"/>
                  </a:lnTo>
                  <a:lnTo>
                    <a:pt x="240" y="12"/>
                  </a:lnTo>
                  <a:lnTo>
                    <a:pt x="234" y="14"/>
                  </a:lnTo>
                  <a:lnTo>
                    <a:pt x="230" y="14"/>
                  </a:lnTo>
                  <a:lnTo>
                    <a:pt x="230" y="14"/>
                  </a:lnTo>
                  <a:lnTo>
                    <a:pt x="224" y="16"/>
                  </a:lnTo>
                  <a:lnTo>
                    <a:pt x="220" y="18"/>
                  </a:lnTo>
                  <a:lnTo>
                    <a:pt x="218" y="20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6" y="22"/>
                  </a:lnTo>
                  <a:lnTo>
                    <a:pt x="214" y="26"/>
                  </a:lnTo>
                  <a:lnTo>
                    <a:pt x="214" y="28"/>
                  </a:lnTo>
                  <a:lnTo>
                    <a:pt x="212" y="32"/>
                  </a:lnTo>
                  <a:lnTo>
                    <a:pt x="208" y="36"/>
                  </a:lnTo>
                  <a:lnTo>
                    <a:pt x="204" y="36"/>
                  </a:lnTo>
                  <a:lnTo>
                    <a:pt x="200" y="36"/>
                  </a:lnTo>
                  <a:lnTo>
                    <a:pt x="196" y="36"/>
                  </a:lnTo>
                  <a:lnTo>
                    <a:pt x="196" y="34"/>
                  </a:lnTo>
                  <a:lnTo>
                    <a:pt x="194" y="34"/>
                  </a:lnTo>
                  <a:lnTo>
                    <a:pt x="194" y="32"/>
                  </a:lnTo>
                  <a:lnTo>
                    <a:pt x="194" y="32"/>
                  </a:lnTo>
                  <a:lnTo>
                    <a:pt x="190" y="32"/>
                  </a:lnTo>
                  <a:lnTo>
                    <a:pt x="186" y="34"/>
                  </a:lnTo>
                  <a:lnTo>
                    <a:pt x="182" y="38"/>
                  </a:lnTo>
                  <a:lnTo>
                    <a:pt x="178" y="42"/>
                  </a:lnTo>
                  <a:lnTo>
                    <a:pt x="176" y="46"/>
                  </a:lnTo>
                  <a:lnTo>
                    <a:pt x="176" y="48"/>
                  </a:lnTo>
                  <a:lnTo>
                    <a:pt x="174" y="48"/>
                  </a:lnTo>
                  <a:lnTo>
                    <a:pt x="168" y="54"/>
                  </a:lnTo>
                  <a:lnTo>
                    <a:pt x="162" y="56"/>
                  </a:lnTo>
                  <a:lnTo>
                    <a:pt x="158" y="58"/>
                  </a:lnTo>
                  <a:lnTo>
                    <a:pt x="154" y="62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148" y="76"/>
                  </a:lnTo>
                  <a:lnTo>
                    <a:pt x="148" y="80"/>
                  </a:lnTo>
                  <a:lnTo>
                    <a:pt x="148" y="82"/>
                  </a:lnTo>
                  <a:lnTo>
                    <a:pt x="148" y="82"/>
                  </a:lnTo>
                  <a:lnTo>
                    <a:pt x="136" y="114"/>
                  </a:lnTo>
                  <a:lnTo>
                    <a:pt x="116" y="150"/>
                  </a:lnTo>
                  <a:lnTo>
                    <a:pt x="114" y="152"/>
                  </a:lnTo>
                  <a:lnTo>
                    <a:pt x="110" y="160"/>
                  </a:lnTo>
                  <a:lnTo>
                    <a:pt x="106" y="170"/>
                  </a:lnTo>
                  <a:lnTo>
                    <a:pt x="102" y="180"/>
                  </a:lnTo>
                  <a:lnTo>
                    <a:pt x="100" y="184"/>
                  </a:lnTo>
                  <a:lnTo>
                    <a:pt x="98" y="190"/>
                  </a:lnTo>
                  <a:lnTo>
                    <a:pt x="94" y="200"/>
                  </a:lnTo>
                  <a:lnTo>
                    <a:pt x="88" y="212"/>
                  </a:lnTo>
                  <a:lnTo>
                    <a:pt x="84" y="220"/>
                  </a:lnTo>
                  <a:lnTo>
                    <a:pt x="82" y="224"/>
                  </a:lnTo>
                  <a:lnTo>
                    <a:pt x="72" y="230"/>
                  </a:lnTo>
                  <a:lnTo>
                    <a:pt x="54" y="254"/>
                  </a:lnTo>
                  <a:lnTo>
                    <a:pt x="32" y="268"/>
                  </a:lnTo>
                  <a:lnTo>
                    <a:pt x="30" y="274"/>
                  </a:lnTo>
                  <a:lnTo>
                    <a:pt x="26" y="278"/>
                  </a:lnTo>
                  <a:lnTo>
                    <a:pt x="22" y="280"/>
                  </a:lnTo>
                  <a:lnTo>
                    <a:pt x="20" y="282"/>
                  </a:lnTo>
                  <a:lnTo>
                    <a:pt x="16" y="284"/>
                  </a:lnTo>
                  <a:lnTo>
                    <a:pt x="16" y="284"/>
                  </a:lnTo>
                  <a:lnTo>
                    <a:pt x="14" y="290"/>
                  </a:lnTo>
                  <a:lnTo>
                    <a:pt x="12" y="294"/>
                  </a:lnTo>
                  <a:lnTo>
                    <a:pt x="10" y="298"/>
                  </a:lnTo>
                  <a:lnTo>
                    <a:pt x="8" y="300"/>
                  </a:lnTo>
                  <a:lnTo>
                    <a:pt x="8" y="300"/>
                  </a:lnTo>
                  <a:lnTo>
                    <a:pt x="2" y="312"/>
                  </a:lnTo>
                  <a:lnTo>
                    <a:pt x="0" y="324"/>
                  </a:lnTo>
                  <a:lnTo>
                    <a:pt x="4" y="334"/>
                  </a:lnTo>
                  <a:lnTo>
                    <a:pt x="8" y="338"/>
                  </a:lnTo>
                  <a:lnTo>
                    <a:pt x="10" y="340"/>
                  </a:lnTo>
                  <a:lnTo>
                    <a:pt x="10" y="342"/>
                  </a:lnTo>
                  <a:lnTo>
                    <a:pt x="10" y="344"/>
                  </a:lnTo>
                  <a:lnTo>
                    <a:pt x="8" y="344"/>
                  </a:lnTo>
                  <a:lnTo>
                    <a:pt x="8" y="346"/>
                  </a:lnTo>
                  <a:lnTo>
                    <a:pt x="6" y="348"/>
                  </a:lnTo>
                  <a:lnTo>
                    <a:pt x="6" y="352"/>
                  </a:lnTo>
                  <a:lnTo>
                    <a:pt x="6" y="356"/>
                  </a:lnTo>
                  <a:lnTo>
                    <a:pt x="6" y="358"/>
                  </a:lnTo>
                  <a:lnTo>
                    <a:pt x="6" y="358"/>
                  </a:lnTo>
                  <a:lnTo>
                    <a:pt x="2" y="364"/>
                  </a:lnTo>
                  <a:lnTo>
                    <a:pt x="2" y="370"/>
                  </a:lnTo>
                  <a:lnTo>
                    <a:pt x="2" y="376"/>
                  </a:lnTo>
                  <a:lnTo>
                    <a:pt x="2" y="380"/>
                  </a:lnTo>
                  <a:lnTo>
                    <a:pt x="4" y="384"/>
                  </a:lnTo>
                  <a:lnTo>
                    <a:pt x="4" y="386"/>
                  </a:lnTo>
                  <a:lnTo>
                    <a:pt x="4" y="388"/>
                  </a:lnTo>
                  <a:lnTo>
                    <a:pt x="8" y="394"/>
                  </a:lnTo>
                  <a:lnTo>
                    <a:pt x="10" y="400"/>
                  </a:lnTo>
                  <a:lnTo>
                    <a:pt x="16" y="404"/>
                  </a:lnTo>
                  <a:lnTo>
                    <a:pt x="20" y="408"/>
                  </a:lnTo>
                  <a:lnTo>
                    <a:pt x="24" y="410"/>
                  </a:lnTo>
                  <a:lnTo>
                    <a:pt x="28" y="412"/>
                  </a:lnTo>
                  <a:lnTo>
                    <a:pt x="30" y="412"/>
                  </a:lnTo>
                  <a:lnTo>
                    <a:pt x="36" y="410"/>
                  </a:lnTo>
                  <a:lnTo>
                    <a:pt x="42" y="406"/>
                  </a:lnTo>
                  <a:lnTo>
                    <a:pt x="46" y="402"/>
                  </a:lnTo>
                  <a:lnTo>
                    <a:pt x="50" y="398"/>
                  </a:lnTo>
                  <a:lnTo>
                    <a:pt x="52" y="394"/>
                  </a:lnTo>
                  <a:lnTo>
                    <a:pt x="54" y="392"/>
                  </a:lnTo>
                  <a:lnTo>
                    <a:pt x="54" y="390"/>
                  </a:lnTo>
                  <a:lnTo>
                    <a:pt x="54" y="384"/>
                  </a:lnTo>
                  <a:lnTo>
                    <a:pt x="56" y="380"/>
                  </a:lnTo>
                  <a:lnTo>
                    <a:pt x="56" y="376"/>
                  </a:lnTo>
                  <a:lnTo>
                    <a:pt x="58" y="376"/>
                  </a:lnTo>
                  <a:lnTo>
                    <a:pt x="58" y="374"/>
                  </a:lnTo>
                  <a:lnTo>
                    <a:pt x="62" y="374"/>
                  </a:lnTo>
                  <a:lnTo>
                    <a:pt x="64" y="372"/>
                  </a:lnTo>
                  <a:lnTo>
                    <a:pt x="68" y="370"/>
                  </a:lnTo>
                  <a:lnTo>
                    <a:pt x="70" y="368"/>
                  </a:lnTo>
                  <a:lnTo>
                    <a:pt x="70" y="366"/>
                  </a:lnTo>
                  <a:lnTo>
                    <a:pt x="72" y="364"/>
                  </a:lnTo>
                  <a:lnTo>
                    <a:pt x="76" y="358"/>
                  </a:lnTo>
                  <a:lnTo>
                    <a:pt x="78" y="352"/>
                  </a:lnTo>
                  <a:lnTo>
                    <a:pt x="80" y="346"/>
                  </a:lnTo>
                  <a:lnTo>
                    <a:pt x="80" y="344"/>
                  </a:lnTo>
                  <a:lnTo>
                    <a:pt x="80" y="342"/>
                  </a:lnTo>
                  <a:lnTo>
                    <a:pt x="80" y="340"/>
                  </a:lnTo>
                  <a:lnTo>
                    <a:pt x="86" y="356"/>
                  </a:lnTo>
                  <a:lnTo>
                    <a:pt x="88" y="356"/>
                  </a:lnTo>
                  <a:lnTo>
                    <a:pt x="92" y="354"/>
                  </a:lnTo>
                  <a:lnTo>
                    <a:pt x="96" y="350"/>
                  </a:lnTo>
                  <a:lnTo>
                    <a:pt x="100" y="340"/>
                  </a:lnTo>
                  <a:lnTo>
                    <a:pt x="100" y="324"/>
                  </a:lnTo>
                  <a:lnTo>
                    <a:pt x="100" y="318"/>
                  </a:lnTo>
                  <a:lnTo>
                    <a:pt x="100" y="306"/>
                  </a:lnTo>
                  <a:lnTo>
                    <a:pt x="102" y="290"/>
                  </a:lnTo>
                  <a:lnTo>
                    <a:pt x="102" y="274"/>
                  </a:lnTo>
                  <a:lnTo>
                    <a:pt x="102" y="260"/>
                  </a:lnTo>
                  <a:lnTo>
                    <a:pt x="98" y="254"/>
                  </a:lnTo>
                  <a:lnTo>
                    <a:pt x="120" y="240"/>
                  </a:lnTo>
                  <a:lnTo>
                    <a:pt x="122" y="216"/>
                  </a:lnTo>
                  <a:lnTo>
                    <a:pt x="132" y="198"/>
                  </a:lnTo>
                  <a:lnTo>
                    <a:pt x="134" y="182"/>
                  </a:lnTo>
                  <a:lnTo>
                    <a:pt x="136" y="182"/>
                  </a:lnTo>
                  <a:lnTo>
                    <a:pt x="138" y="182"/>
                  </a:lnTo>
                  <a:lnTo>
                    <a:pt x="140" y="178"/>
                  </a:lnTo>
                  <a:lnTo>
                    <a:pt x="144" y="174"/>
                  </a:lnTo>
                  <a:lnTo>
                    <a:pt x="148" y="170"/>
                  </a:lnTo>
                  <a:lnTo>
                    <a:pt x="152" y="166"/>
                  </a:lnTo>
                  <a:lnTo>
                    <a:pt x="154" y="162"/>
                  </a:lnTo>
                  <a:lnTo>
                    <a:pt x="158" y="158"/>
                  </a:lnTo>
                  <a:lnTo>
                    <a:pt x="158" y="136"/>
                  </a:lnTo>
                  <a:lnTo>
                    <a:pt x="160" y="134"/>
                  </a:lnTo>
                  <a:lnTo>
                    <a:pt x="162" y="134"/>
                  </a:lnTo>
                  <a:lnTo>
                    <a:pt x="164" y="130"/>
                  </a:lnTo>
                  <a:lnTo>
                    <a:pt x="166" y="124"/>
                  </a:lnTo>
                  <a:lnTo>
                    <a:pt x="166" y="122"/>
                  </a:lnTo>
                  <a:lnTo>
                    <a:pt x="170" y="112"/>
                  </a:lnTo>
                  <a:lnTo>
                    <a:pt x="178" y="98"/>
                  </a:lnTo>
                  <a:lnTo>
                    <a:pt x="196" y="82"/>
                  </a:lnTo>
                  <a:lnTo>
                    <a:pt x="224" y="64"/>
                  </a:lnTo>
                  <a:lnTo>
                    <a:pt x="224" y="64"/>
                  </a:lnTo>
                  <a:lnTo>
                    <a:pt x="226" y="64"/>
                  </a:lnTo>
                  <a:lnTo>
                    <a:pt x="230" y="64"/>
                  </a:lnTo>
                  <a:lnTo>
                    <a:pt x="234" y="64"/>
                  </a:lnTo>
                  <a:lnTo>
                    <a:pt x="238" y="66"/>
                  </a:lnTo>
                  <a:lnTo>
                    <a:pt x="242" y="70"/>
                  </a:lnTo>
                  <a:lnTo>
                    <a:pt x="260" y="72"/>
                  </a:lnTo>
                  <a:lnTo>
                    <a:pt x="260" y="72"/>
                  </a:lnTo>
                  <a:lnTo>
                    <a:pt x="264" y="70"/>
                  </a:lnTo>
                  <a:lnTo>
                    <a:pt x="266" y="70"/>
                  </a:lnTo>
                  <a:lnTo>
                    <a:pt x="270" y="68"/>
                  </a:lnTo>
                  <a:lnTo>
                    <a:pt x="272" y="66"/>
                  </a:lnTo>
                  <a:lnTo>
                    <a:pt x="276" y="64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76" y="58"/>
                  </a:lnTo>
                  <a:lnTo>
                    <a:pt x="278" y="56"/>
                  </a:lnTo>
                  <a:lnTo>
                    <a:pt x="280" y="52"/>
                  </a:lnTo>
                  <a:lnTo>
                    <a:pt x="284" y="50"/>
                  </a:lnTo>
                  <a:lnTo>
                    <a:pt x="288" y="50"/>
                  </a:lnTo>
                  <a:lnTo>
                    <a:pt x="294" y="50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6" y="66"/>
                  </a:lnTo>
                  <a:lnTo>
                    <a:pt x="328" y="64"/>
                  </a:lnTo>
                  <a:lnTo>
                    <a:pt x="328" y="62"/>
                  </a:lnTo>
                  <a:lnTo>
                    <a:pt x="328" y="56"/>
                  </a:lnTo>
                  <a:lnTo>
                    <a:pt x="336" y="56"/>
                  </a:lnTo>
                  <a:lnTo>
                    <a:pt x="326" y="5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4" name="Freeform 404"/>
            <p:cNvSpPr>
              <a:spLocks/>
            </p:cNvSpPr>
            <p:nvPr/>
          </p:nvSpPr>
          <p:spPr bwMode="gray">
            <a:xfrm>
              <a:off x="579665" y="3525584"/>
              <a:ext cx="292521" cy="244220"/>
            </a:xfrm>
            <a:custGeom>
              <a:avLst/>
              <a:gdLst>
                <a:gd name="T0" fmla="*/ 154 w 158"/>
                <a:gd name="T1" fmla="*/ 46 h 132"/>
                <a:gd name="T2" fmla="*/ 146 w 158"/>
                <a:gd name="T3" fmla="*/ 46 h 132"/>
                <a:gd name="T4" fmla="*/ 136 w 158"/>
                <a:gd name="T5" fmla="*/ 48 h 132"/>
                <a:gd name="T6" fmla="*/ 132 w 158"/>
                <a:gd name="T7" fmla="*/ 54 h 132"/>
                <a:gd name="T8" fmla="*/ 126 w 158"/>
                <a:gd name="T9" fmla="*/ 58 h 132"/>
                <a:gd name="T10" fmla="*/ 120 w 158"/>
                <a:gd name="T11" fmla="*/ 66 h 132"/>
                <a:gd name="T12" fmla="*/ 120 w 158"/>
                <a:gd name="T13" fmla="*/ 74 h 132"/>
                <a:gd name="T14" fmla="*/ 120 w 158"/>
                <a:gd name="T15" fmla="*/ 78 h 132"/>
                <a:gd name="T16" fmla="*/ 116 w 158"/>
                <a:gd name="T17" fmla="*/ 84 h 132"/>
                <a:gd name="T18" fmla="*/ 110 w 158"/>
                <a:gd name="T19" fmla="*/ 92 h 132"/>
                <a:gd name="T20" fmla="*/ 96 w 158"/>
                <a:gd name="T21" fmla="*/ 118 h 132"/>
                <a:gd name="T22" fmla="*/ 92 w 158"/>
                <a:gd name="T23" fmla="*/ 118 h 132"/>
                <a:gd name="T24" fmla="*/ 78 w 158"/>
                <a:gd name="T25" fmla="*/ 118 h 132"/>
                <a:gd name="T26" fmla="*/ 68 w 158"/>
                <a:gd name="T27" fmla="*/ 116 h 132"/>
                <a:gd name="T28" fmla="*/ 60 w 158"/>
                <a:gd name="T29" fmla="*/ 118 h 132"/>
                <a:gd name="T30" fmla="*/ 52 w 158"/>
                <a:gd name="T31" fmla="*/ 120 h 132"/>
                <a:gd name="T32" fmla="*/ 50 w 158"/>
                <a:gd name="T33" fmla="*/ 122 h 132"/>
                <a:gd name="T34" fmla="*/ 44 w 158"/>
                <a:gd name="T35" fmla="*/ 120 h 132"/>
                <a:gd name="T36" fmla="*/ 38 w 158"/>
                <a:gd name="T37" fmla="*/ 120 h 132"/>
                <a:gd name="T38" fmla="*/ 32 w 158"/>
                <a:gd name="T39" fmla="*/ 124 h 132"/>
                <a:gd name="T40" fmla="*/ 30 w 158"/>
                <a:gd name="T41" fmla="*/ 132 h 132"/>
                <a:gd name="T42" fmla="*/ 26 w 158"/>
                <a:gd name="T43" fmla="*/ 132 h 132"/>
                <a:gd name="T44" fmla="*/ 20 w 158"/>
                <a:gd name="T45" fmla="*/ 128 h 132"/>
                <a:gd name="T46" fmla="*/ 18 w 158"/>
                <a:gd name="T47" fmla="*/ 122 h 132"/>
                <a:gd name="T48" fmla="*/ 16 w 158"/>
                <a:gd name="T49" fmla="*/ 120 h 132"/>
                <a:gd name="T50" fmla="*/ 16 w 158"/>
                <a:gd name="T51" fmla="*/ 118 h 132"/>
                <a:gd name="T52" fmla="*/ 16 w 158"/>
                <a:gd name="T53" fmla="*/ 118 h 132"/>
                <a:gd name="T54" fmla="*/ 16 w 158"/>
                <a:gd name="T55" fmla="*/ 114 h 132"/>
                <a:gd name="T56" fmla="*/ 20 w 158"/>
                <a:gd name="T57" fmla="*/ 104 h 132"/>
                <a:gd name="T58" fmla="*/ 24 w 158"/>
                <a:gd name="T59" fmla="*/ 102 h 132"/>
                <a:gd name="T60" fmla="*/ 30 w 158"/>
                <a:gd name="T61" fmla="*/ 98 h 132"/>
                <a:gd name="T62" fmla="*/ 28 w 158"/>
                <a:gd name="T63" fmla="*/ 88 h 132"/>
                <a:gd name="T64" fmla="*/ 30 w 158"/>
                <a:gd name="T65" fmla="*/ 70 h 132"/>
                <a:gd name="T66" fmla="*/ 30 w 158"/>
                <a:gd name="T67" fmla="*/ 50 h 132"/>
                <a:gd name="T68" fmla="*/ 32 w 158"/>
                <a:gd name="T69" fmla="*/ 42 h 132"/>
                <a:gd name="T70" fmla="*/ 38 w 158"/>
                <a:gd name="T71" fmla="*/ 38 h 132"/>
                <a:gd name="T72" fmla="*/ 38 w 158"/>
                <a:gd name="T73" fmla="*/ 34 h 132"/>
                <a:gd name="T74" fmla="*/ 36 w 158"/>
                <a:gd name="T75" fmla="*/ 32 h 132"/>
                <a:gd name="T76" fmla="*/ 28 w 158"/>
                <a:gd name="T77" fmla="*/ 28 h 132"/>
                <a:gd name="T78" fmla="*/ 26 w 158"/>
                <a:gd name="T79" fmla="*/ 28 h 132"/>
                <a:gd name="T80" fmla="*/ 24 w 158"/>
                <a:gd name="T81" fmla="*/ 28 h 132"/>
                <a:gd name="T82" fmla="*/ 10 w 158"/>
                <a:gd name="T83" fmla="*/ 30 h 132"/>
                <a:gd name="T84" fmla="*/ 4 w 158"/>
                <a:gd name="T85" fmla="*/ 24 h 132"/>
                <a:gd name="T86" fmla="*/ 4 w 158"/>
                <a:gd name="T87" fmla="*/ 20 h 132"/>
                <a:gd name="T88" fmla="*/ 0 w 158"/>
                <a:gd name="T89" fmla="*/ 14 h 132"/>
                <a:gd name="T90" fmla="*/ 2 w 158"/>
                <a:gd name="T91" fmla="*/ 12 h 132"/>
                <a:gd name="T92" fmla="*/ 4 w 158"/>
                <a:gd name="T93" fmla="*/ 10 h 132"/>
                <a:gd name="T94" fmla="*/ 18 w 158"/>
                <a:gd name="T95" fmla="*/ 0 h 132"/>
                <a:gd name="T96" fmla="*/ 22 w 158"/>
                <a:gd name="T97" fmla="*/ 0 h 132"/>
                <a:gd name="T98" fmla="*/ 26 w 158"/>
                <a:gd name="T99" fmla="*/ 2 h 132"/>
                <a:gd name="T100" fmla="*/ 58 w 158"/>
                <a:gd name="T101" fmla="*/ 6 h 132"/>
                <a:gd name="T102" fmla="*/ 84 w 158"/>
                <a:gd name="T103" fmla="*/ 8 h 132"/>
                <a:gd name="T104" fmla="*/ 98 w 158"/>
                <a:gd name="T105" fmla="*/ 6 h 132"/>
                <a:gd name="T106" fmla="*/ 102 w 158"/>
                <a:gd name="T107" fmla="*/ 8 h 132"/>
                <a:gd name="T108" fmla="*/ 102 w 158"/>
                <a:gd name="T109" fmla="*/ 12 h 132"/>
                <a:gd name="T110" fmla="*/ 106 w 158"/>
                <a:gd name="T111" fmla="*/ 14 h 132"/>
                <a:gd name="T112" fmla="*/ 112 w 158"/>
                <a:gd name="T113" fmla="*/ 18 h 132"/>
                <a:gd name="T114" fmla="*/ 114 w 158"/>
                <a:gd name="T115" fmla="*/ 18 h 132"/>
                <a:gd name="T116" fmla="*/ 120 w 158"/>
                <a:gd name="T117" fmla="*/ 22 h 132"/>
                <a:gd name="T118" fmla="*/ 126 w 158"/>
                <a:gd name="T119" fmla="*/ 28 h 132"/>
                <a:gd name="T120" fmla="*/ 134 w 158"/>
                <a:gd name="T121" fmla="*/ 36 h 132"/>
                <a:gd name="T122" fmla="*/ 152 w 158"/>
                <a:gd name="T123" fmla="*/ 42 h 132"/>
                <a:gd name="T124" fmla="*/ 154 w 158"/>
                <a:gd name="T125" fmla="*/ 4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8" h="132">
                  <a:moveTo>
                    <a:pt x="154" y="46"/>
                  </a:moveTo>
                  <a:lnTo>
                    <a:pt x="154" y="46"/>
                  </a:lnTo>
                  <a:lnTo>
                    <a:pt x="150" y="46"/>
                  </a:lnTo>
                  <a:lnTo>
                    <a:pt x="146" y="46"/>
                  </a:lnTo>
                  <a:lnTo>
                    <a:pt x="142" y="46"/>
                  </a:lnTo>
                  <a:lnTo>
                    <a:pt x="136" y="48"/>
                  </a:lnTo>
                  <a:lnTo>
                    <a:pt x="132" y="52"/>
                  </a:lnTo>
                  <a:lnTo>
                    <a:pt x="132" y="54"/>
                  </a:lnTo>
                  <a:lnTo>
                    <a:pt x="130" y="54"/>
                  </a:lnTo>
                  <a:lnTo>
                    <a:pt x="126" y="58"/>
                  </a:lnTo>
                  <a:lnTo>
                    <a:pt x="122" y="62"/>
                  </a:lnTo>
                  <a:lnTo>
                    <a:pt x="120" y="66"/>
                  </a:lnTo>
                  <a:lnTo>
                    <a:pt x="118" y="70"/>
                  </a:lnTo>
                  <a:lnTo>
                    <a:pt x="120" y="74"/>
                  </a:lnTo>
                  <a:lnTo>
                    <a:pt x="122" y="78"/>
                  </a:lnTo>
                  <a:lnTo>
                    <a:pt x="120" y="78"/>
                  </a:lnTo>
                  <a:lnTo>
                    <a:pt x="118" y="80"/>
                  </a:lnTo>
                  <a:lnTo>
                    <a:pt x="116" y="84"/>
                  </a:lnTo>
                  <a:lnTo>
                    <a:pt x="112" y="88"/>
                  </a:lnTo>
                  <a:lnTo>
                    <a:pt x="110" y="92"/>
                  </a:lnTo>
                  <a:lnTo>
                    <a:pt x="106" y="96"/>
                  </a:lnTo>
                  <a:lnTo>
                    <a:pt x="96" y="118"/>
                  </a:lnTo>
                  <a:lnTo>
                    <a:pt x="94" y="118"/>
                  </a:lnTo>
                  <a:lnTo>
                    <a:pt x="92" y="118"/>
                  </a:lnTo>
                  <a:lnTo>
                    <a:pt x="86" y="118"/>
                  </a:lnTo>
                  <a:lnTo>
                    <a:pt x="78" y="118"/>
                  </a:lnTo>
                  <a:lnTo>
                    <a:pt x="68" y="116"/>
                  </a:lnTo>
                  <a:lnTo>
                    <a:pt x="68" y="116"/>
                  </a:lnTo>
                  <a:lnTo>
                    <a:pt x="64" y="116"/>
                  </a:lnTo>
                  <a:lnTo>
                    <a:pt x="60" y="118"/>
                  </a:lnTo>
                  <a:lnTo>
                    <a:pt x="56" y="118"/>
                  </a:lnTo>
                  <a:lnTo>
                    <a:pt x="52" y="120"/>
                  </a:lnTo>
                  <a:lnTo>
                    <a:pt x="50" y="122"/>
                  </a:lnTo>
                  <a:lnTo>
                    <a:pt x="50" y="122"/>
                  </a:lnTo>
                  <a:lnTo>
                    <a:pt x="48" y="120"/>
                  </a:lnTo>
                  <a:lnTo>
                    <a:pt x="44" y="120"/>
                  </a:lnTo>
                  <a:lnTo>
                    <a:pt x="40" y="120"/>
                  </a:lnTo>
                  <a:lnTo>
                    <a:pt x="38" y="120"/>
                  </a:lnTo>
                  <a:lnTo>
                    <a:pt x="34" y="122"/>
                  </a:lnTo>
                  <a:lnTo>
                    <a:pt x="32" y="124"/>
                  </a:lnTo>
                  <a:lnTo>
                    <a:pt x="30" y="128"/>
                  </a:lnTo>
                  <a:lnTo>
                    <a:pt x="30" y="132"/>
                  </a:lnTo>
                  <a:lnTo>
                    <a:pt x="28" y="132"/>
                  </a:lnTo>
                  <a:lnTo>
                    <a:pt x="26" y="132"/>
                  </a:lnTo>
                  <a:lnTo>
                    <a:pt x="24" y="130"/>
                  </a:lnTo>
                  <a:lnTo>
                    <a:pt x="20" y="128"/>
                  </a:lnTo>
                  <a:lnTo>
                    <a:pt x="18" y="126"/>
                  </a:lnTo>
                  <a:lnTo>
                    <a:pt x="18" y="122"/>
                  </a:lnTo>
                  <a:lnTo>
                    <a:pt x="16" y="122"/>
                  </a:lnTo>
                  <a:lnTo>
                    <a:pt x="16" y="12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16" y="116"/>
                  </a:lnTo>
                  <a:lnTo>
                    <a:pt x="16" y="114"/>
                  </a:lnTo>
                  <a:lnTo>
                    <a:pt x="18" y="108"/>
                  </a:lnTo>
                  <a:lnTo>
                    <a:pt x="20" y="104"/>
                  </a:lnTo>
                  <a:lnTo>
                    <a:pt x="22" y="102"/>
                  </a:lnTo>
                  <a:lnTo>
                    <a:pt x="24" y="102"/>
                  </a:lnTo>
                  <a:lnTo>
                    <a:pt x="26" y="102"/>
                  </a:lnTo>
                  <a:lnTo>
                    <a:pt x="30" y="98"/>
                  </a:lnTo>
                  <a:lnTo>
                    <a:pt x="24" y="92"/>
                  </a:lnTo>
                  <a:lnTo>
                    <a:pt x="28" y="88"/>
                  </a:lnTo>
                  <a:lnTo>
                    <a:pt x="30" y="80"/>
                  </a:lnTo>
                  <a:lnTo>
                    <a:pt x="30" y="70"/>
                  </a:lnTo>
                  <a:lnTo>
                    <a:pt x="26" y="60"/>
                  </a:lnTo>
                  <a:lnTo>
                    <a:pt x="30" y="50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38"/>
                  </a:lnTo>
                  <a:lnTo>
                    <a:pt x="38" y="36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2"/>
                  </a:lnTo>
                  <a:lnTo>
                    <a:pt x="28" y="28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6" y="28"/>
                  </a:lnTo>
                  <a:lnTo>
                    <a:pt x="24" y="28"/>
                  </a:lnTo>
                  <a:lnTo>
                    <a:pt x="24" y="28"/>
                  </a:lnTo>
                  <a:lnTo>
                    <a:pt x="26" y="28"/>
                  </a:lnTo>
                  <a:lnTo>
                    <a:pt x="10" y="30"/>
                  </a:lnTo>
                  <a:lnTo>
                    <a:pt x="4" y="28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4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54" y="6"/>
                  </a:lnTo>
                  <a:lnTo>
                    <a:pt x="58" y="6"/>
                  </a:lnTo>
                  <a:lnTo>
                    <a:pt x="72" y="6"/>
                  </a:lnTo>
                  <a:lnTo>
                    <a:pt x="84" y="8"/>
                  </a:lnTo>
                  <a:lnTo>
                    <a:pt x="98" y="4"/>
                  </a:lnTo>
                  <a:lnTo>
                    <a:pt x="98" y="6"/>
                  </a:lnTo>
                  <a:lnTo>
                    <a:pt x="100" y="6"/>
                  </a:lnTo>
                  <a:lnTo>
                    <a:pt x="102" y="8"/>
                  </a:lnTo>
                  <a:lnTo>
                    <a:pt x="102" y="10"/>
                  </a:lnTo>
                  <a:lnTo>
                    <a:pt x="102" y="12"/>
                  </a:lnTo>
                  <a:lnTo>
                    <a:pt x="104" y="12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2" y="18"/>
                  </a:lnTo>
                  <a:lnTo>
                    <a:pt x="114" y="18"/>
                  </a:lnTo>
                  <a:lnTo>
                    <a:pt x="114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2" y="24"/>
                  </a:lnTo>
                  <a:lnTo>
                    <a:pt x="126" y="28"/>
                  </a:lnTo>
                  <a:lnTo>
                    <a:pt x="126" y="26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52" y="42"/>
                  </a:lnTo>
                  <a:lnTo>
                    <a:pt x="158" y="44"/>
                  </a:lnTo>
                  <a:lnTo>
                    <a:pt x="154" y="4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5" name="Freeform 405"/>
            <p:cNvSpPr>
              <a:spLocks/>
            </p:cNvSpPr>
            <p:nvPr/>
          </p:nvSpPr>
          <p:spPr bwMode="gray">
            <a:xfrm>
              <a:off x="949945" y="3455278"/>
              <a:ext cx="288818" cy="270122"/>
            </a:xfrm>
            <a:custGeom>
              <a:avLst/>
              <a:gdLst>
                <a:gd name="T0" fmla="*/ 94 w 156"/>
                <a:gd name="T1" fmla="*/ 14 h 146"/>
                <a:gd name="T2" fmla="*/ 92 w 156"/>
                <a:gd name="T3" fmla="*/ 16 h 146"/>
                <a:gd name="T4" fmla="*/ 92 w 156"/>
                <a:gd name="T5" fmla="*/ 16 h 146"/>
                <a:gd name="T6" fmla="*/ 94 w 156"/>
                <a:gd name="T7" fmla="*/ 18 h 146"/>
                <a:gd name="T8" fmla="*/ 94 w 156"/>
                <a:gd name="T9" fmla="*/ 20 h 146"/>
                <a:gd name="T10" fmla="*/ 76 w 156"/>
                <a:gd name="T11" fmla="*/ 28 h 146"/>
                <a:gd name="T12" fmla="*/ 78 w 156"/>
                <a:gd name="T13" fmla="*/ 32 h 146"/>
                <a:gd name="T14" fmla="*/ 84 w 156"/>
                <a:gd name="T15" fmla="*/ 38 h 146"/>
                <a:gd name="T16" fmla="*/ 94 w 156"/>
                <a:gd name="T17" fmla="*/ 46 h 146"/>
                <a:gd name="T18" fmla="*/ 104 w 156"/>
                <a:gd name="T19" fmla="*/ 52 h 146"/>
                <a:gd name="T20" fmla="*/ 102 w 156"/>
                <a:gd name="T21" fmla="*/ 56 h 146"/>
                <a:gd name="T22" fmla="*/ 104 w 156"/>
                <a:gd name="T23" fmla="*/ 62 h 146"/>
                <a:gd name="T24" fmla="*/ 138 w 156"/>
                <a:gd name="T25" fmla="*/ 90 h 146"/>
                <a:gd name="T26" fmla="*/ 156 w 156"/>
                <a:gd name="T27" fmla="*/ 120 h 146"/>
                <a:gd name="T28" fmla="*/ 144 w 156"/>
                <a:gd name="T29" fmla="*/ 118 h 146"/>
                <a:gd name="T30" fmla="*/ 134 w 156"/>
                <a:gd name="T31" fmla="*/ 122 h 146"/>
                <a:gd name="T32" fmla="*/ 130 w 156"/>
                <a:gd name="T33" fmla="*/ 134 h 146"/>
                <a:gd name="T34" fmla="*/ 124 w 156"/>
                <a:gd name="T35" fmla="*/ 146 h 146"/>
                <a:gd name="T36" fmla="*/ 120 w 156"/>
                <a:gd name="T37" fmla="*/ 134 h 146"/>
                <a:gd name="T38" fmla="*/ 118 w 156"/>
                <a:gd name="T39" fmla="*/ 132 h 146"/>
                <a:gd name="T40" fmla="*/ 116 w 156"/>
                <a:gd name="T41" fmla="*/ 130 h 146"/>
                <a:gd name="T42" fmla="*/ 118 w 156"/>
                <a:gd name="T43" fmla="*/ 128 h 146"/>
                <a:gd name="T44" fmla="*/ 122 w 156"/>
                <a:gd name="T45" fmla="*/ 112 h 146"/>
                <a:gd name="T46" fmla="*/ 110 w 156"/>
                <a:gd name="T47" fmla="*/ 106 h 146"/>
                <a:gd name="T48" fmla="*/ 80 w 156"/>
                <a:gd name="T49" fmla="*/ 84 h 146"/>
                <a:gd name="T50" fmla="*/ 50 w 156"/>
                <a:gd name="T51" fmla="*/ 54 h 146"/>
                <a:gd name="T52" fmla="*/ 50 w 156"/>
                <a:gd name="T53" fmla="*/ 50 h 146"/>
                <a:gd name="T54" fmla="*/ 48 w 156"/>
                <a:gd name="T55" fmla="*/ 44 h 146"/>
                <a:gd name="T56" fmla="*/ 44 w 156"/>
                <a:gd name="T57" fmla="*/ 40 h 146"/>
                <a:gd name="T58" fmla="*/ 18 w 156"/>
                <a:gd name="T59" fmla="*/ 48 h 146"/>
                <a:gd name="T60" fmla="*/ 12 w 156"/>
                <a:gd name="T61" fmla="*/ 48 h 146"/>
                <a:gd name="T62" fmla="*/ 4 w 156"/>
                <a:gd name="T63" fmla="*/ 34 h 146"/>
                <a:gd name="T64" fmla="*/ 2 w 156"/>
                <a:gd name="T65" fmla="*/ 32 h 146"/>
                <a:gd name="T66" fmla="*/ 0 w 156"/>
                <a:gd name="T67" fmla="*/ 22 h 146"/>
                <a:gd name="T68" fmla="*/ 12 w 156"/>
                <a:gd name="T69" fmla="*/ 22 h 146"/>
                <a:gd name="T70" fmla="*/ 16 w 156"/>
                <a:gd name="T71" fmla="*/ 24 h 146"/>
                <a:gd name="T72" fmla="*/ 24 w 156"/>
                <a:gd name="T73" fmla="*/ 12 h 146"/>
                <a:gd name="T74" fmla="*/ 30 w 156"/>
                <a:gd name="T75" fmla="*/ 10 h 146"/>
                <a:gd name="T76" fmla="*/ 30 w 156"/>
                <a:gd name="T77" fmla="*/ 14 h 146"/>
                <a:gd name="T78" fmla="*/ 32 w 156"/>
                <a:gd name="T79" fmla="*/ 16 h 146"/>
                <a:gd name="T80" fmla="*/ 36 w 156"/>
                <a:gd name="T81" fmla="*/ 14 h 146"/>
                <a:gd name="T82" fmla="*/ 40 w 156"/>
                <a:gd name="T83" fmla="*/ 12 h 146"/>
                <a:gd name="T84" fmla="*/ 42 w 156"/>
                <a:gd name="T85" fmla="*/ 10 h 146"/>
                <a:gd name="T86" fmla="*/ 44 w 156"/>
                <a:gd name="T87" fmla="*/ 8 h 146"/>
                <a:gd name="T88" fmla="*/ 44 w 156"/>
                <a:gd name="T89" fmla="*/ 10 h 146"/>
                <a:gd name="T90" fmla="*/ 46 w 156"/>
                <a:gd name="T91" fmla="*/ 12 h 146"/>
                <a:gd name="T92" fmla="*/ 48 w 156"/>
                <a:gd name="T93" fmla="*/ 10 h 146"/>
                <a:gd name="T94" fmla="*/ 48 w 156"/>
                <a:gd name="T95" fmla="*/ 8 h 146"/>
                <a:gd name="T96" fmla="*/ 46 w 156"/>
                <a:gd name="T97" fmla="*/ 4 h 146"/>
                <a:gd name="T98" fmla="*/ 48 w 156"/>
                <a:gd name="T99" fmla="*/ 4 h 146"/>
                <a:gd name="T100" fmla="*/ 50 w 156"/>
                <a:gd name="T101" fmla="*/ 2 h 146"/>
                <a:gd name="T102" fmla="*/ 54 w 156"/>
                <a:gd name="T103" fmla="*/ 0 h 146"/>
                <a:gd name="T104" fmla="*/ 58 w 156"/>
                <a:gd name="T105" fmla="*/ 0 h 146"/>
                <a:gd name="T106" fmla="*/ 62 w 156"/>
                <a:gd name="T107" fmla="*/ 0 h 146"/>
                <a:gd name="T108" fmla="*/ 66 w 156"/>
                <a:gd name="T109" fmla="*/ 0 h 146"/>
                <a:gd name="T110" fmla="*/ 72 w 156"/>
                <a:gd name="T111" fmla="*/ 0 h 146"/>
                <a:gd name="T112" fmla="*/ 74 w 156"/>
                <a:gd name="T113" fmla="*/ 4 h 146"/>
                <a:gd name="T114" fmla="*/ 80 w 156"/>
                <a:gd name="T115" fmla="*/ 8 h 146"/>
                <a:gd name="T116" fmla="*/ 88 w 156"/>
                <a:gd name="T117" fmla="*/ 12 h 146"/>
                <a:gd name="T118" fmla="*/ 94 w 156"/>
                <a:gd name="T119" fmla="*/ 1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6" h="146">
                  <a:moveTo>
                    <a:pt x="94" y="14"/>
                  </a:moveTo>
                  <a:lnTo>
                    <a:pt x="94" y="14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2" y="16"/>
                  </a:lnTo>
                  <a:lnTo>
                    <a:pt x="94" y="18"/>
                  </a:lnTo>
                  <a:lnTo>
                    <a:pt x="94" y="18"/>
                  </a:lnTo>
                  <a:lnTo>
                    <a:pt x="94" y="20"/>
                  </a:lnTo>
                  <a:lnTo>
                    <a:pt x="94" y="20"/>
                  </a:lnTo>
                  <a:lnTo>
                    <a:pt x="84" y="24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78" y="32"/>
                  </a:lnTo>
                  <a:lnTo>
                    <a:pt x="82" y="34"/>
                  </a:lnTo>
                  <a:lnTo>
                    <a:pt x="84" y="38"/>
                  </a:lnTo>
                  <a:lnTo>
                    <a:pt x="88" y="42"/>
                  </a:lnTo>
                  <a:lnTo>
                    <a:pt x="94" y="46"/>
                  </a:lnTo>
                  <a:lnTo>
                    <a:pt x="98" y="50"/>
                  </a:lnTo>
                  <a:lnTo>
                    <a:pt x="104" y="52"/>
                  </a:lnTo>
                  <a:lnTo>
                    <a:pt x="104" y="52"/>
                  </a:lnTo>
                  <a:lnTo>
                    <a:pt x="102" y="56"/>
                  </a:lnTo>
                  <a:lnTo>
                    <a:pt x="104" y="58"/>
                  </a:lnTo>
                  <a:lnTo>
                    <a:pt x="104" y="62"/>
                  </a:lnTo>
                  <a:lnTo>
                    <a:pt x="108" y="64"/>
                  </a:lnTo>
                  <a:lnTo>
                    <a:pt x="138" y="90"/>
                  </a:lnTo>
                  <a:lnTo>
                    <a:pt x="148" y="102"/>
                  </a:lnTo>
                  <a:lnTo>
                    <a:pt x="156" y="120"/>
                  </a:lnTo>
                  <a:lnTo>
                    <a:pt x="152" y="126"/>
                  </a:lnTo>
                  <a:lnTo>
                    <a:pt x="144" y="118"/>
                  </a:lnTo>
                  <a:lnTo>
                    <a:pt x="138" y="118"/>
                  </a:lnTo>
                  <a:lnTo>
                    <a:pt x="134" y="122"/>
                  </a:lnTo>
                  <a:lnTo>
                    <a:pt x="138" y="132"/>
                  </a:lnTo>
                  <a:lnTo>
                    <a:pt x="130" y="134"/>
                  </a:lnTo>
                  <a:lnTo>
                    <a:pt x="130" y="142"/>
                  </a:lnTo>
                  <a:lnTo>
                    <a:pt x="124" y="146"/>
                  </a:lnTo>
                  <a:lnTo>
                    <a:pt x="118" y="142"/>
                  </a:lnTo>
                  <a:lnTo>
                    <a:pt x="120" y="134"/>
                  </a:lnTo>
                  <a:lnTo>
                    <a:pt x="120" y="134"/>
                  </a:lnTo>
                  <a:lnTo>
                    <a:pt x="118" y="132"/>
                  </a:lnTo>
                  <a:lnTo>
                    <a:pt x="118" y="132"/>
                  </a:lnTo>
                  <a:lnTo>
                    <a:pt x="116" y="130"/>
                  </a:lnTo>
                  <a:lnTo>
                    <a:pt x="116" y="128"/>
                  </a:lnTo>
                  <a:lnTo>
                    <a:pt x="118" y="128"/>
                  </a:lnTo>
                  <a:lnTo>
                    <a:pt x="122" y="128"/>
                  </a:lnTo>
                  <a:lnTo>
                    <a:pt x="122" y="112"/>
                  </a:lnTo>
                  <a:lnTo>
                    <a:pt x="114" y="110"/>
                  </a:lnTo>
                  <a:lnTo>
                    <a:pt x="110" y="106"/>
                  </a:lnTo>
                  <a:lnTo>
                    <a:pt x="88" y="92"/>
                  </a:lnTo>
                  <a:lnTo>
                    <a:pt x="80" y="84"/>
                  </a:lnTo>
                  <a:lnTo>
                    <a:pt x="74" y="74"/>
                  </a:lnTo>
                  <a:lnTo>
                    <a:pt x="50" y="54"/>
                  </a:lnTo>
                  <a:lnTo>
                    <a:pt x="50" y="52"/>
                  </a:lnTo>
                  <a:lnTo>
                    <a:pt x="50" y="50"/>
                  </a:lnTo>
                  <a:lnTo>
                    <a:pt x="50" y="48"/>
                  </a:lnTo>
                  <a:lnTo>
                    <a:pt x="48" y="44"/>
                  </a:lnTo>
                  <a:lnTo>
                    <a:pt x="46" y="42"/>
                  </a:lnTo>
                  <a:lnTo>
                    <a:pt x="44" y="40"/>
                  </a:lnTo>
                  <a:lnTo>
                    <a:pt x="38" y="38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2"/>
                  </a:lnTo>
                  <a:lnTo>
                    <a:pt x="10" y="22"/>
                  </a:lnTo>
                  <a:lnTo>
                    <a:pt x="12" y="22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28" y="16"/>
                  </a:lnTo>
                  <a:lnTo>
                    <a:pt x="24" y="12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30" y="12"/>
                  </a:lnTo>
                  <a:lnTo>
                    <a:pt x="30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4" y="14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0" y="12"/>
                  </a:lnTo>
                  <a:lnTo>
                    <a:pt x="40" y="10"/>
                  </a:lnTo>
                  <a:lnTo>
                    <a:pt x="42" y="10"/>
                  </a:lnTo>
                  <a:lnTo>
                    <a:pt x="46" y="6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4" y="10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8" y="12"/>
                  </a:lnTo>
                  <a:lnTo>
                    <a:pt x="48" y="10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6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0" y="2"/>
                  </a:lnTo>
                  <a:lnTo>
                    <a:pt x="52" y="2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4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4"/>
                  </a:lnTo>
                  <a:lnTo>
                    <a:pt x="74" y="4"/>
                  </a:lnTo>
                  <a:lnTo>
                    <a:pt x="76" y="6"/>
                  </a:lnTo>
                  <a:lnTo>
                    <a:pt x="80" y="8"/>
                  </a:lnTo>
                  <a:lnTo>
                    <a:pt x="84" y="10"/>
                  </a:lnTo>
                  <a:lnTo>
                    <a:pt x="88" y="12"/>
                  </a:lnTo>
                  <a:lnTo>
                    <a:pt x="92" y="12"/>
                  </a:lnTo>
                  <a:lnTo>
                    <a:pt x="94" y="1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6" name="Freeform 406"/>
            <p:cNvSpPr>
              <a:spLocks/>
            </p:cNvSpPr>
            <p:nvPr/>
          </p:nvSpPr>
          <p:spPr bwMode="gray">
            <a:xfrm>
              <a:off x="1086948" y="3706898"/>
              <a:ext cx="77759" cy="44404"/>
            </a:xfrm>
            <a:custGeom>
              <a:avLst/>
              <a:gdLst>
                <a:gd name="T0" fmla="*/ 6 w 42"/>
                <a:gd name="T1" fmla="*/ 4 h 24"/>
                <a:gd name="T2" fmla="*/ 0 w 42"/>
                <a:gd name="T3" fmla="*/ 6 h 24"/>
                <a:gd name="T4" fmla="*/ 0 w 42"/>
                <a:gd name="T5" fmla="*/ 6 h 24"/>
                <a:gd name="T6" fmla="*/ 0 w 42"/>
                <a:gd name="T7" fmla="*/ 6 h 24"/>
                <a:gd name="T8" fmla="*/ 0 w 42"/>
                <a:gd name="T9" fmla="*/ 8 h 24"/>
                <a:gd name="T10" fmla="*/ 2 w 42"/>
                <a:gd name="T11" fmla="*/ 10 h 24"/>
                <a:gd name="T12" fmla="*/ 22 w 42"/>
                <a:gd name="T13" fmla="*/ 16 h 24"/>
                <a:gd name="T14" fmla="*/ 22 w 42"/>
                <a:gd name="T15" fmla="*/ 16 h 24"/>
                <a:gd name="T16" fmla="*/ 24 w 42"/>
                <a:gd name="T17" fmla="*/ 20 h 24"/>
                <a:gd name="T18" fmla="*/ 26 w 42"/>
                <a:gd name="T19" fmla="*/ 22 h 24"/>
                <a:gd name="T20" fmla="*/ 28 w 42"/>
                <a:gd name="T21" fmla="*/ 24 h 24"/>
                <a:gd name="T22" fmla="*/ 30 w 42"/>
                <a:gd name="T23" fmla="*/ 22 h 24"/>
                <a:gd name="T24" fmla="*/ 34 w 42"/>
                <a:gd name="T25" fmla="*/ 20 h 24"/>
                <a:gd name="T26" fmla="*/ 38 w 42"/>
                <a:gd name="T27" fmla="*/ 18 h 24"/>
                <a:gd name="T28" fmla="*/ 38 w 42"/>
                <a:gd name="T29" fmla="*/ 18 h 24"/>
                <a:gd name="T30" fmla="*/ 38 w 42"/>
                <a:gd name="T31" fmla="*/ 16 h 24"/>
                <a:gd name="T32" fmla="*/ 38 w 42"/>
                <a:gd name="T33" fmla="*/ 14 h 24"/>
                <a:gd name="T34" fmla="*/ 38 w 42"/>
                <a:gd name="T35" fmla="*/ 12 h 24"/>
                <a:gd name="T36" fmla="*/ 36 w 42"/>
                <a:gd name="T37" fmla="*/ 12 h 24"/>
                <a:gd name="T38" fmla="*/ 40 w 42"/>
                <a:gd name="T39" fmla="*/ 4 h 24"/>
                <a:gd name="T40" fmla="*/ 40 w 42"/>
                <a:gd name="T41" fmla="*/ 4 h 24"/>
                <a:gd name="T42" fmla="*/ 42 w 42"/>
                <a:gd name="T43" fmla="*/ 2 h 24"/>
                <a:gd name="T44" fmla="*/ 42 w 42"/>
                <a:gd name="T45" fmla="*/ 2 h 24"/>
                <a:gd name="T46" fmla="*/ 40 w 42"/>
                <a:gd name="T47" fmla="*/ 0 h 24"/>
                <a:gd name="T48" fmla="*/ 38 w 42"/>
                <a:gd name="T49" fmla="*/ 0 h 24"/>
                <a:gd name="T50" fmla="*/ 36 w 42"/>
                <a:gd name="T51" fmla="*/ 0 h 24"/>
                <a:gd name="T52" fmla="*/ 34 w 42"/>
                <a:gd name="T53" fmla="*/ 2 h 24"/>
                <a:gd name="T54" fmla="*/ 32 w 42"/>
                <a:gd name="T55" fmla="*/ 2 h 24"/>
                <a:gd name="T56" fmla="*/ 28 w 42"/>
                <a:gd name="T57" fmla="*/ 4 h 24"/>
                <a:gd name="T58" fmla="*/ 26 w 42"/>
                <a:gd name="T59" fmla="*/ 4 h 24"/>
                <a:gd name="T60" fmla="*/ 22 w 42"/>
                <a:gd name="T61" fmla="*/ 4 h 24"/>
                <a:gd name="T62" fmla="*/ 18 w 42"/>
                <a:gd name="T63" fmla="*/ 4 h 24"/>
                <a:gd name="T64" fmla="*/ 12 w 42"/>
                <a:gd name="T65" fmla="*/ 4 h 24"/>
                <a:gd name="T66" fmla="*/ 8 w 42"/>
                <a:gd name="T67" fmla="*/ 4 h 24"/>
                <a:gd name="T68" fmla="*/ 6 w 42"/>
                <a:gd name="T69" fmla="*/ 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" h="24">
                  <a:moveTo>
                    <a:pt x="6" y="4"/>
                  </a:move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20"/>
                  </a:lnTo>
                  <a:lnTo>
                    <a:pt x="26" y="22"/>
                  </a:lnTo>
                  <a:lnTo>
                    <a:pt x="28" y="24"/>
                  </a:lnTo>
                  <a:lnTo>
                    <a:pt x="30" y="22"/>
                  </a:lnTo>
                  <a:lnTo>
                    <a:pt x="34" y="20"/>
                  </a:lnTo>
                  <a:lnTo>
                    <a:pt x="38" y="18"/>
                  </a:lnTo>
                  <a:lnTo>
                    <a:pt x="38" y="18"/>
                  </a:lnTo>
                  <a:lnTo>
                    <a:pt x="38" y="16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36" y="12"/>
                  </a:lnTo>
                  <a:lnTo>
                    <a:pt x="40" y="4"/>
                  </a:lnTo>
                  <a:lnTo>
                    <a:pt x="40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0" y="0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6" y="4"/>
                  </a:lnTo>
                  <a:lnTo>
                    <a:pt x="22" y="4"/>
                  </a:lnTo>
                  <a:lnTo>
                    <a:pt x="18" y="4"/>
                  </a:lnTo>
                  <a:lnTo>
                    <a:pt x="12" y="4"/>
                  </a:lnTo>
                  <a:lnTo>
                    <a:pt x="8" y="4"/>
                  </a:lnTo>
                  <a:lnTo>
                    <a:pt x="6" y="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7" name="Freeform 407"/>
            <p:cNvSpPr>
              <a:spLocks/>
            </p:cNvSpPr>
            <p:nvPr/>
          </p:nvSpPr>
          <p:spPr bwMode="gray">
            <a:xfrm>
              <a:off x="994378" y="3610691"/>
              <a:ext cx="37028" cy="77706"/>
            </a:xfrm>
            <a:custGeom>
              <a:avLst/>
              <a:gdLst>
                <a:gd name="T0" fmla="*/ 14 w 20"/>
                <a:gd name="T1" fmla="*/ 0 h 42"/>
                <a:gd name="T2" fmla="*/ 14 w 20"/>
                <a:gd name="T3" fmla="*/ 2 h 42"/>
                <a:gd name="T4" fmla="*/ 12 w 20"/>
                <a:gd name="T5" fmla="*/ 2 h 42"/>
                <a:gd name="T6" fmla="*/ 10 w 20"/>
                <a:gd name="T7" fmla="*/ 4 h 42"/>
                <a:gd name="T8" fmla="*/ 8 w 20"/>
                <a:gd name="T9" fmla="*/ 6 h 42"/>
                <a:gd name="T10" fmla="*/ 4 w 20"/>
                <a:gd name="T11" fmla="*/ 6 h 42"/>
                <a:gd name="T12" fmla="*/ 2 w 20"/>
                <a:gd name="T13" fmla="*/ 6 h 42"/>
                <a:gd name="T14" fmla="*/ 2 w 20"/>
                <a:gd name="T15" fmla="*/ 4 h 42"/>
                <a:gd name="T16" fmla="*/ 0 w 20"/>
                <a:gd name="T17" fmla="*/ 4 h 42"/>
                <a:gd name="T18" fmla="*/ 0 w 20"/>
                <a:gd name="T19" fmla="*/ 4 h 42"/>
                <a:gd name="T20" fmla="*/ 2 w 20"/>
                <a:gd name="T21" fmla="*/ 8 h 42"/>
                <a:gd name="T22" fmla="*/ 2 w 20"/>
                <a:gd name="T23" fmla="*/ 12 h 42"/>
                <a:gd name="T24" fmla="*/ 2 w 20"/>
                <a:gd name="T25" fmla="*/ 16 h 42"/>
                <a:gd name="T26" fmla="*/ 0 w 20"/>
                <a:gd name="T27" fmla="*/ 20 h 42"/>
                <a:gd name="T28" fmla="*/ 0 w 20"/>
                <a:gd name="T29" fmla="*/ 38 h 42"/>
                <a:gd name="T30" fmla="*/ 0 w 20"/>
                <a:gd name="T31" fmla="*/ 38 h 42"/>
                <a:gd name="T32" fmla="*/ 4 w 20"/>
                <a:gd name="T33" fmla="*/ 40 h 42"/>
                <a:gd name="T34" fmla="*/ 8 w 20"/>
                <a:gd name="T35" fmla="*/ 40 h 42"/>
                <a:gd name="T36" fmla="*/ 12 w 20"/>
                <a:gd name="T37" fmla="*/ 42 h 42"/>
                <a:gd name="T38" fmla="*/ 12 w 20"/>
                <a:gd name="T39" fmla="*/ 38 h 42"/>
                <a:gd name="T40" fmla="*/ 12 w 20"/>
                <a:gd name="T41" fmla="*/ 36 h 42"/>
                <a:gd name="T42" fmla="*/ 14 w 20"/>
                <a:gd name="T43" fmla="*/ 36 h 42"/>
                <a:gd name="T44" fmla="*/ 16 w 20"/>
                <a:gd name="T45" fmla="*/ 34 h 42"/>
                <a:gd name="T46" fmla="*/ 18 w 20"/>
                <a:gd name="T47" fmla="*/ 34 h 42"/>
                <a:gd name="T48" fmla="*/ 18 w 20"/>
                <a:gd name="T49" fmla="*/ 20 h 42"/>
                <a:gd name="T50" fmla="*/ 18 w 20"/>
                <a:gd name="T51" fmla="*/ 18 h 42"/>
                <a:gd name="T52" fmla="*/ 20 w 20"/>
                <a:gd name="T53" fmla="*/ 16 h 42"/>
                <a:gd name="T54" fmla="*/ 20 w 20"/>
                <a:gd name="T55" fmla="*/ 16 h 42"/>
                <a:gd name="T56" fmla="*/ 20 w 20"/>
                <a:gd name="T57" fmla="*/ 14 h 42"/>
                <a:gd name="T58" fmla="*/ 20 w 20"/>
                <a:gd name="T59" fmla="*/ 10 h 42"/>
                <a:gd name="T60" fmla="*/ 20 w 20"/>
                <a:gd name="T61" fmla="*/ 6 h 42"/>
                <a:gd name="T62" fmla="*/ 18 w 20"/>
                <a:gd name="T63" fmla="*/ 4 h 42"/>
                <a:gd name="T64" fmla="*/ 14 w 20"/>
                <a:gd name="T65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0" h="42">
                  <a:moveTo>
                    <a:pt x="14" y="0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4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2"/>
                  </a:lnTo>
                  <a:lnTo>
                    <a:pt x="12" y="38"/>
                  </a:lnTo>
                  <a:lnTo>
                    <a:pt x="12" y="36"/>
                  </a:lnTo>
                  <a:lnTo>
                    <a:pt x="14" y="36"/>
                  </a:lnTo>
                  <a:lnTo>
                    <a:pt x="16" y="34"/>
                  </a:lnTo>
                  <a:lnTo>
                    <a:pt x="18" y="34"/>
                  </a:lnTo>
                  <a:lnTo>
                    <a:pt x="18" y="20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0" y="16"/>
                  </a:lnTo>
                  <a:lnTo>
                    <a:pt x="20" y="14"/>
                  </a:lnTo>
                  <a:lnTo>
                    <a:pt x="20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4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8" name="Freeform 408"/>
            <p:cNvSpPr>
              <a:spLocks/>
            </p:cNvSpPr>
            <p:nvPr/>
          </p:nvSpPr>
          <p:spPr bwMode="gray">
            <a:xfrm>
              <a:off x="1001784" y="3551486"/>
              <a:ext cx="33325" cy="51804"/>
            </a:xfrm>
            <a:custGeom>
              <a:avLst/>
              <a:gdLst>
                <a:gd name="T0" fmla="*/ 8 w 18"/>
                <a:gd name="T1" fmla="*/ 4 h 28"/>
                <a:gd name="T2" fmla="*/ 6 w 18"/>
                <a:gd name="T3" fmla="*/ 4 h 28"/>
                <a:gd name="T4" fmla="*/ 6 w 18"/>
                <a:gd name="T5" fmla="*/ 4 h 28"/>
                <a:gd name="T6" fmla="*/ 4 w 18"/>
                <a:gd name="T7" fmla="*/ 4 h 28"/>
                <a:gd name="T8" fmla="*/ 2 w 18"/>
                <a:gd name="T9" fmla="*/ 6 h 28"/>
                <a:gd name="T10" fmla="*/ 0 w 18"/>
                <a:gd name="T11" fmla="*/ 8 h 28"/>
                <a:gd name="T12" fmla="*/ 2 w 18"/>
                <a:gd name="T13" fmla="*/ 10 h 28"/>
                <a:gd name="T14" fmla="*/ 2 w 18"/>
                <a:gd name="T15" fmla="*/ 12 h 28"/>
                <a:gd name="T16" fmla="*/ 2 w 18"/>
                <a:gd name="T17" fmla="*/ 16 h 28"/>
                <a:gd name="T18" fmla="*/ 4 w 18"/>
                <a:gd name="T19" fmla="*/ 20 h 28"/>
                <a:gd name="T20" fmla="*/ 6 w 18"/>
                <a:gd name="T21" fmla="*/ 22 h 28"/>
                <a:gd name="T22" fmla="*/ 12 w 18"/>
                <a:gd name="T23" fmla="*/ 28 h 28"/>
                <a:gd name="T24" fmla="*/ 12 w 18"/>
                <a:gd name="T25" fmla="*/ 28 h 28"/>
                <a:gd name="T26" fmla="*/ 14 w 18"/>
                <a:gd name="T27" fmla="*/ 24 h 28"/>
                <a:gd name="T28" fmla="*/ 14 w 18"/>
                <a:gd name="T29" fmla="*/ 22 h 28"/>
                <a:gd name="T30" fmla="*/ 16 w 18"/>
                <a:gd name="T31" fmla="*/ 18 h 28"/>
                <a:gd name="T32" fmla="*/ 18 w 18"/>
                <a:gd name="T33" fmla="*/ 18 h 28"/>
                <a:gd name="T34" fmla="*/ 18 w 18"/>
                <a:gd name="T35" fmla="*/ 16 h 28"/>
                <a:gd name="T36" fmla="*/ 18 w 18"/>
                <a:gd name="T37" fmla="*/ 14 h 28"/>
                <a:gd name="T38" fmla="*/ 16 w 18"/>
                <a:gd name="T39" fmla="*/ 10 h 28"/>
                <a:gd name="T40" fmla="*/ 16 w 18"/>
                <a:gd name="T41" fmla="*/ 6 h 28"/>
                <a:gd name="T42" fmla="*/ 14 w 18"/>
                <a:gd name="T43" fmla="*/ 4 h 28"/>
                <a:gd name="T44" fmla="*/ 10 w 18"/>
                <a:gd name="T45" fmla="*/ 0 h 28"/>
                <a:gd name="T46" fmla="*/ 8 w 18"/>
                <a:gd name="T47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" h="28">
                  <a:moveTo>
                    <a:pt x="8" y="4"/>
                  </a:moveTo>
                  <a:lnTo>
                    <a:pt x="6" y="4"/>
                  </a:lnTo>
                  <a:lnTo>
                    <a:pt x="6" y="4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2"/>
                  </a:lnTo>
                  <a:lnTo>
                    <a:pt x="12" y="28"/>
                  </a:lnTo>
                  <a:lnTo>
                    <a:pt x="12" y="28"/>
                  </a:lnTo>
                  <a:lnTo>
                    <a:pt x="14" y="24"/>
                  </a:lnTo>
                  <a:lnTo>
                    <a:pt x="14" y="22"/>
                  </a:lnTo>
                  <a:lnTo>
                    <a:pt x="16" y="18"/>
                  </a:lnTo>
                  <a:lnTo>
                    <a:pt x="18" y="18"/>
                  </a:lnTo>
                  <a:lnTo>
                    <a:pt x="18" y="16"/>
                  </a:lnTo>
                  <a:lnTo>
                    <a:pt x="18" y="14"/>
                  </a:lnTo>
                  <a:lnTo>
                    <a:pt x="16" y="10"/>
                  </a:lnTo>
                  <a:lnTo>
                    <a:pt x="16" y="6"/>
                  </a:lnTo>
                  <a:lnTo>
                    <a:pt x="14" y="4"/>
                  </a:lnTo>
                  <a:lnTo>
                    <a:pt x="10" y="0"/>
                  </a:lnTo>
                  <a:lnTo>
                    <a:pt x="8" y="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39" name="Freeform 409"/>
            <p:cNvSpPr>
              <a:spLocks/>
            </p:cNvSpPr>
            <p:nvPr/>
          </p:nvSpPr>
          <p:spPr bwMode="gray">
            <a:xfrm>
              <a:off x="1020298" y="3351670"/>
              <a:ext cx="188842" cy="111009"/>
            </a:xfrm>
            <a:custGeom>
              <a:avLst/>
              <a:gdLst>
                <a:gd name="T0" fmla="*/ 34 w 102"/>
                <a:gd name="T1" fmla="*/ 58 h 60"/>
                <a:gd name="T2" fmla="*/ 32 w 102"/>
                <a:gd name="T3" fmla="*/ 56 h 60"/>
                <a:gd name="T4" fmla="*/ 28 w 102"/>
                <a:gd name="T5" fmla="*/ 56 h 60"/>
                <a:gd name="T6" fmla="*/ 20 w 102"/>
                <a:gd name="T7" fmla="*/ 56 h 60"/>
                <a:gd name="T8" fmla="*/ 16 w 102"/>
                <a:gd name="T9" fmla="*/ 56 h 60"/>
                <a:gd name="T10" fmla="*/ 12 w 102"/>
                <a:gd name="T11" fmla="*/ 58 h 60"/>
                <a:gd name="T12" fmla="*/ 10 w 102"/>
                <a:gd name="T13" fmla="*/ 60 h 60"/>
                <a:gd name="T14" fmla="*/ 10 w 102"/>
                <a:gd name="T15" fmla="*/ 56 h 60"/>
                <a:gd name="T16" fmla="*/ 8 w 102"/>
                <a:gd name="T17" fmla="*/ 56 h 60"/>
                <a:gd name="T18" fmla="*/ 8 w 102"/>
                <a:gd name="T19" fmla="*/ 52 h 60"/>
                <a:gd name="T20" fmla="*/ 8 w 102"/>
                <a:gd name="T21" fmla="*/ 38 h 60"/>
                <a:gd name="T22" fmla="*/ 28 w 102"/>
                <a:gd name="T23" fmla="*/ 34 h 60"/>
                <a:gd name="T24" fmla="*/ 28 w 102"/>
                <a:gd name="T25" fmla="*/ 26 h 60"/>
                <a:gd name="T26" fmla="*/ 38 w 102"/>
                <a:gd name="T27" fmla="*/ 12 h 60"/>
                <a:gd name="T28" fmla="*/ 50 w 102"/>
                <a:gd name="T29" fmla="*/ 4 h 60"/>
                <a:gd name="T30" fmla="*/ 52 w 102"/>
                <a:gd name="T31" fmla="*/ 0 h 60"/>
                <a:gd name="T32" fmla="*/ 54 w 102"/>
                <a:gd name="T33" fmla="*/ 0 h 60"/>
                <a:gd name="T34" fmla="*/ 58 w 102"/>
                <a:gd name="T35" fmla="*/ 4 h 60"/>
                <a:gd name="T36" fmla="*/ 60 w 102"/>
                <a:gd name="T37" fmla="*/ 4 h 60"/>
                <a:gd name="T38" fmla="*/ 68 w 102"/>
                <a:gd name="T39" fmla="*/ 4 h 60"/>
                <a:gd name="T40" fmla="*/ 72 w 102"/>
                <a:gd name="T41" fmla="*/ 0 h 60"/>
                <a:gd name="T42" fmla="*/ 80 w 102"/>
                <a:gd name="T43" fmla="*/ 2 h 60"/>
                <a:gd name="T44" fmla="*/ 80 w 102"/>
                <a:gd name="T45" fmla="*/ 4 h 60"/>
                <a:gd name="T46" fmla="*/ 86 w 102"/>
                <a:gd name="T47" fmla="*/ 8 h 60"/>
                <a:gd name="T48" fmla="*/ 92 w 102"/>
                <a:gd name="T49" fmla="*/ 8 h 60"/>
                <a:gd name="T50" fmla="*/ 96 w 102"/>
                <a:gd name="T51" fmla="*/ 8 h 60"/>
                <a:gd name="T52" fmla="*/ 102 w 102"/>
                <a:gd name="T53" fmla="*/ 18 h 60"/>
                <a:gd name="T54" fmla="*/ 98 w 102"/>
                <a:gd name="T55" fmla="*/ 20 h 60"/>
                <a:gd name="T56" fmla="*/ 96 w 102"/>
                <a:gd name="T57" fmla="*/ 28 h 60"/>
                <a:gd name="T58" fmla="*/ 96 w 102"/>
                <a:gd name="T59" fmla="*/ 34 h 60"/>
                <a:gd name="T60" fmla="*/ 92 w 102"/>
                <a:gd name="T61" fmla="*/ 38 h 60"/>
                <a:gd name="T62" fmla="*/ 92 w 102"/>
                <a:gd name="T63" fmla="*/ 44 h 60"/>
                <a:gd name="T64" fmla="*/ 44 w 102"/>
                <a:gd name="T65" fmla="*/ 56 h 60"/>
                <a:gd name="T66" fmla="*/ 36 w 102"/>
                <a:gd name="T6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2" h="60">
                  <a:moveTo>
                    <a:pt x="36" y="60"/>
                  </a:moveTo>
                  <a:lnTo>
                    <a:pt x="34" y="58"/>
                  </a:lnTo>
                  <a:lnTo>
                    <a:pt x="34" y="56"/>
                  </a:lnTo>
                  <a:lnTo>
                    <a:pt x="32" y="56"/>
                  </a:lnTo>
                  <a:lnTo>
                    <a:pt x="32" y="56"/>
                  </a:lnTo>
                  <a:lnTo>
                    <a:pt x="28" y="56"/>
                  </a:lnTo>
                  <a:lnTo>
                    <a:pt x="24" y="56"/>
                  </a:lnTo>
                  <a:lnTo>
                    <a:pt x="20" y="56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14" y="58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0" y="60"/>
                  </a:lnTo>
                  <a:lnTo>
                    <a:pt x="10" y="58"/>
                  </a:lnTo>
                  <a:lnTo>
                    <a:pt x="10" y="56"/>
                  </a:lnTo>
                  <a:lnTo>
                    <a:pt x="8" y="56"/>
                  </a:lnTo>
                  <a:lnTo>
                    <a:pt x="8" y="56"/>
                  </a:lnTo>
                  <a:lnTo>
                    <a:pt x="6" y="56"/>
                  </a:lnTo>
                  <a:lnTo>
                    <a:pt x="8" y="52"/>
                  </a:lnTo>
                  <a:lnTo>
                    <a:pt x="0" y="38"/>
                  </a:lnTo>
                  <a:lnTo>
                    <a:pt x="8" y="38"/>
                  </a:lnTo>
                  <a:lnTo>
                    <a:pt x="20" y="30"/>
                  </a:lnTo>
                  <a:lnTo>
                    <a:pt x="28" y="34"/>
                  </a:lnTo>
                  <a:lnTo>
                    <a:pt x="30" y="30"/>
                  </a:lnTo>
                  <a:lnTo>
                    <a:pt x="28" y="26"/>
                  </a:lnTo>
                  <a:lnTo>
                    <a:pt x="28" y="16"/>
                  </a:lnTo>
                  <a:lnTo>
                    <a:pt x="38" y="12"/>
                  </a:lnTo>
                  <a:lnTo>
                    <a:pt x="44" y="8"/>
                  </a:lnTo>
                  <a:lnTo>
                    <a:pt x="50" y="4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56" y="0"/>
                  </a:lnTo>
                  <a:lnTo>
                    <a:pt x="58" y="4"/>
                  </a:lnTo>
                  <a:lnTo>
                    <a:pt x="58" y="4"/>
                  </a:lnTo>
                  <a:lnTo>
                    <a:pt x="60" y="4"/>
                  </a:lnTo>
                  <a:lnTo>
                    <a:pt x="64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80" y="0"/>
                  </a:lnTo>
                  <a:lnTo>
                    <a:pt x="80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6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6" y="8"/>
                  </a:lnTo>
                  <a:lnTo>
                    <a:pt x="96" y="8"/>
                  </a:lnTo>
                  <a:lnTo>
                    <a:pt x="102" y="16"/>
                  </a:lnTo>
                  <a:lnTo>
                    <a:pt x="102" y="18"/>
                  </a:lnTo>
                  <a:lnTo>
                    <a:pt x="100" y="18"/>
                  </a:lnTo>
                  <a:lnTo>
                    <a:pt x="98" y="20"/>
                  </a:lnTo>
                  <a:lnTo>
                    <a:pt x="96" y="24"/>
                  </a:lnTo>
                  <a:lnTo>
                    <a:pt x="96" y="28"/>
                  </a:lnTo>
                  <a:lnTo>
                    <a:pt x="96" y="32"/>
                  </a:lnTo>
                  <a:lnTo>
                    <a:pt x="96" y="34"/>
                  </a:lnTo>
                  <a:lnTo>
                    <a:pt x="94" y="36"/>
                  </a:lnTo>
                  <a:lnTo>
                    <a:pt x="92" y="38"/>
                  </a:lnTo>
                  <a:lnTo>
                    <a:pt x="90" y="40"/>
                  </a:lnTo>
                  <a:lnTo>
                    <a:pt x="92" y="44"/>
                  </a:lnTo>
                  <a:lnTo>
                    <a:pt x="68" y="46"/>
                  </a:lnTo>
                  <a:lnTo>
                    <a:pt x="44" y="56"/>
                  </a:lnTo>
                  <a:lnTo>
                    <a:pt x="40" y="58"/>
                  </a:lnTo>
                  <a:lnTo>
                    <a:pt x="36" y="6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0" name="Freeform 410"/>
            <p:cNvSpPr>
              <a:spLocks/>
            </p:cNvSpPr>
            <p:nvPr/>
          </p:nvSpPr>
          <p:spPr bwMode="gray">
            <a:xfrm>
              <a:off x="938836" y="3421975"/>
              <a:ext cx="99975" cy="77706"/>
            </a:xfrm>
            <a:custGeom>
              <a:avLst/>
              <a:gdLst>
                <a:gd name="T0" fmla="*/ 30 w 54"/>
                <a:gd name="T1" fmla="*/ 6 h 42"/>
                <a:gd name="T2" fmla="*/ 20 w 54"/>
                <a:gd name="T3" fmla="*/ 8 h 42"/>
                <a:gd name="T4" fmla="*/ 8 w 54"/>
                <a:gd name="T5" fmla="*/ 16 h 42"/>
                <a:gd name="T6" fmla="*/ 0 w 54"/>
                <a:gd name="T7" fmla="*/ 30 h 42"/>
                <a:gd name="T8" fmla="*/ 2 w 54"/>
                <a:gd name="T9" fmla="*/ 30 h 42"/>
                <a:gd name="T10" fmla="*/ 2 w 54"/>
                <a:gd name="T11" fmla="*/ 28 h 42"/>
                <a:gd name="T12" fmla="*/ 4 w 54"/>
                <a:gd name="T13" fmla="*/ 28 h 42"/>
                <a:gd name="T14" fmla="*/ 6 w 54"/>
                <a:gd name="T15" fmla="*/ 28 h 42"/>
                <a:gd name="T16" fmla="*/ 6 w 54"/>
                <a:gd name="T17" fmla="*/ 28 h 42"/>
                <a:gd name="T18" fmla="*/ 8 w 54"/>
                <a:gd name="T19" fmla="*/ 30 h 42"/>
                <a:gd name="T20" fmla="*/ 8 w 54"/>
                <a:gd name="T21" fmla="*/ 34 h 42"/>
                <a:gd name="T22" fmla="*/ 6 w 54"/>
                <a:gd name="T23" fmla="*/ 40 h 42"/>
                <a:gd name="T24" fmla="*/ 8 w 54"/>
                <a:gd name="T25" fmla="*/ 40 h 42"/>
                <a:gd name="T26" fmla="*/ 12 w 54"/>
                <a:gd name="T27" fmla="*/ 40 h 42"/>
                <a:gd name="T28" fmla="*/ 16 w 54"/>
                <a:gd name="T29" fmla="*/ 40 h 42"/>
                <a:gd name="T30" fmla="*/ 20 w 54"/>
                <a:gd name="T31" fmla="*/ 42 h 42"/>
                <a:gd name="T32" fmla="*/ 22 w 54"/>
                <a:gd name="T33" fmla="*/ 42 h 42"/>
                <a:gd name="T34" fmla="*/ 34 w 54"/>
                <a:gd name="T35" fmla="*/ 34 h 42"/>
                <a:gd name="T36" fmla="*/ 30 w 54"/>
                <a:gd name="T37" fmla="*/ 30 h 42"/>
                <a:gd name="T38" fmla="*/ 36 w 54"/>
                <a:gd name="T39" fmla="*/ 28 h 42"/>
                <a:gd name="T40" fmla="*/ 36 w 54"/>
                <a:gd name="T41" fmla="*/ 28 h 42"/>
                <a:gd name="T42" fmla="*/ 36 w 54"/>
                <a:gd name="T43" fmla="*/ 30 h 42"/>
                <a:gd name="T44" fmla="*/ 36 w 54"/>
                <a:gd name="T45" fmla="*/ 32 h 42"/>
                <a:gd name="T46" fmla="*/ 36 w 54"/>
                <a:gd name="T47" fmla="*/ 32 h 42"/>
                <a:gd name="T48" fmla="*/ 38 w 54"/>
                <a:gd name="T49" fmla="*/ 34 h 42"/>
                <a:gd name="T50" fmla="*/ 40 w 54"/>
                <a:gd name="T51" fmla="*/ 32 h 42"/>
                <a:gd name="T52" fmla="*/ 42 w 54"/>
                <a:gd name="T53" fmla="*/ 32 h 42"/>
                <a:gd name="T54" fmla="*/ 44 w 54"/>
                <a:gd name="T55" fmla="*/ 32 h 42"/>
                <a:gd name="T56" fmla="*/ 46 w 54"/>
                <a:gd name="T57" fmla="*/ 30 h 42"/>
                <a:gd name="T58" fmla="*/ 48 w 54"/>
                <a:gd name="T59" fmla="*/ 28 h 42"/>
                <a:gd name="T60" fmla="*/ 52 w 54"/>
                <a:gd name="T61" fmla="*/ 24 h 42"/>
                <a:gd name="T62" fmla="*/ 50 w 54"/>
                <a:gd name="T63" fmla="*/ 26 h 42"/>
                <a:gd name="T64" fmla="*/ 50 w 54"/>
                <a:gd name="T65" fmla="*/ 26 h 42"/>
                <a:gd name="T66" fmla="*/ 50 w 54"/>
                <a:gd name="T67" fmla="*/ 28 h 42"/>
                <a:gd name="T68" fmla="*/ 52 w 54"/>
                <a:gd name="T69" fmla="*/ 30 h 42"/>
                <a:gd name="T70" fmla="*/ 52 w 54"/>
                <a:gd name="T71" fmla="*/ 30 h 42"/>
                <a:gd name="T72" fmla="*/ 54 w 54"/>
                <a:gd name="T73" fmla="*/ 30 h 42"/>
                <a:gd name="T74" fmla="*/ 54 w 54"/>
                <a:gd name="T75" fmla="*/ 26 h 42"/>
                <a:gd name="T76" fmla="*/ 54 w 54"/>
                <a:gd name="T77" fmla="*/ 26 h 42"/>
                <a:gd name="T78" fmla="*/ 54 w 54"/>
                <a:gd name="T79" fmla="*/ 24 h 42"/>
                <a:gd name="T80" fmla="*/ 52 w 54"/>
                <a:gd name="T81" fmla="*/ 24 h 42"/>
                <a:gd name="T82" fmla="*/ 54 w 54"/>
                <a:gd name="T83" fmla="*/ 22 h 42"/>
                <a:gd name="T84" fmla="*/ 54 w 54"/>
                <a:gd name="T85" fmla="*/ 22 h 42"/>
                <a:gd name="T86" fmla="*/ 54 w 54"/>
                <a:gd name="T87" fmla="*/ 20 h 42"/>
                <a:gd name="T88" fmla="*/ 54 w 54"/>
                <a:gd name="T89" fmla="*/ 20 h 42"/>
                <a:gd name="T90" fmla="*/ 54 w 54"/>
                <a:gd name="T91" fmla="*/ 18 h 42"/>
                <a:gd name="T92" fmla="*/ 52 w 54"/>
                <a:gd name="T93" fmla="*/ 18 h 42"/>
                <a:gd name="T94" fmla="*/ 50 w 54"/>
                <a:gd name="T95" fmla="*/ 18 h 42"/>
                <a:gd name="T96" fmla="*/ 50 w 54"/>
                <a:gd name="T97" fmla="*/ 18 h 42"/>
                <a:gd name="T98" fmla="*/ 50 w 54"/>
                <a:gd name="T99" fmla="*/ 18 h 42"/>
                <a:gd name="T100" fmla="*/ 50 w 54"/>
                <a:gd name="T101" fmla="*/ 18 h 42"/>
                <a:gd name="T102" fmla="*/ 52 w 54"/>
                <a:gd name="T103" fmla="*/ 14 h 42"/>
                <a:gd name="T104" fmla="*/ 44 w 54"/>
                <a:gd name="T105" fmla="*/ 0 h 42"/>
                <a:gd name="T106" fmla="*/ 38 w 54"/>
                <a:gd name="T107" fmla="*/ 4 h 42"/>
                <a:gd name="T108" fmla="*/ 30 w 54"/>
                <a:gd name="T10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4" h="42">
                  <a:moveTo>
                    <a:pt x="30" y="6"/>
                  </a:moveTo>
                  <a:lnTo>
                    <a:pt x="20" y="8"/>
                  </a:lnTo>
                  <a:lnTo>
                    <a:pt x="8" y="16"/>
                  </a:lnTo>
                  <a:lnTo>
                    <a:pt x="0" y="30"/>
                  </a:lnTo>
                  <a:lnTo>
                    <a:pt x="2" y="30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8" y="30"/>
                  </a:lnTo>
                  <a:lnTo>
                    <a:pt x="8" y="34"/>
                  </a:lnTo>
                  <a:lnTo>
                    <a:pt x="6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6" y="40"/>
                  </a:lnTo>
                  <a:lnTo>
                    <a:pt x="20" y="42"/>
                  </a:lnTo>
                  <a:lnTo>
                    <a:pt x="22" y="42"/>
                  </a:lnTo>
                  <a:lnTo>
                    <a:pt x="34" y="34"/>
                  </a:lnTo>
                  <a:lnTo>
                    <a:pt x="30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2"/>
                  </a:lnTo>
                  <a:lnTo>
                    <a:pt x="38" y="34"/>
                  </a:lnTo>
                  <a:lnTo>
                    <a:pt x="40" y="32"/>
                  </a:lnTo>
                  <a:lnTo>
                    <a:pt x="42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48" y="28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50" y="26"/>
                  </a:lnTo>
                  <a:lnTo>
                    <a:pt x="50" y="28"/>
                  </a:lnTo>
                  <a:lnTo>
                    <a:pt x="52" y="30"/>
                  </a:lnTo>
                  <a:lnTo>
                    <a:pt x="52" y="30"/>
                  </a:lnTo>
                  <a:lnTo>
                    <a:pt x="54" y="30"/>
                  </a:lnTo>
                  <a:lnTo>
                    <a:pt x="54" y="26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2" y="24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4" y="18"/>
                  </a:lnTo>
                  <a:lnTo>
                    <a:pt x="52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2" y="14"/>
                  </a:lnTo>
                  <a:lnTo>
                    <a:pt x="44" y="0"/>
                  </a:lnTo>
                  <a:lnTo>
                    <a:pt x="38" y="4"/>
                  </a:lnTo>
                  <a:lnTo>
                    <a:pt x="30" y="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1" name="Freeform 411"/>
            <p:cNvSpPr>
              <a:spLocks/>
            </p:cNvSpPr>
            <p:nvPr/>
          </p:nvSpPr>
          <p:spPr bwMode="gray">
            <a:xfrm>
              <a:off x="694452" y="3270263"/>
              <a:ext cx="292521" cy="336727"/>
            </a:xfrm>
            <a:custGeom>
              <a:avLst/>
              <a:gdLst>
                <a:gd name="T0" fmla="*/ 138 w 158"/>
                <a:gd name="T1" fmla="*/ 120 h 182"/>
                <a:gd name="T2" fmla="*/ 140 w 158"/>
                <a:gd name="T3" fmla="*/ 130 h 182"/>
                <a:gd name="T4" fmla="*/ 150 w 158"/>
                <a:gd name="T5" fmla="*/ 144 h 182"/>
                <a:gd name="T6" fmla="*/ 138 w 158"/>
                <a:gd name="T7" fmla="*/ 156 h 182"/>
                <a:gd name="T8" fmla="*/ 122 w 158"/>
                <a:gd name="T9" fmla="*/ 156 h 182"/>
                <a:gd name="T10" fmla="*/ 102 w 158"/>
                <a:gd name="T11" fmla="*/ 158 h 182"/>
                <a:gd name="T12" fmla="*/ 100 w 158"/>
                <a:gd name="T13" fmla="*/ 170 h 182"/>
                <a:gd name="T14" fmla="*/ 90 w 158"/>
                <a:gd name="T15" fmla="*/ 180 h 182"/>
                <a:gd name="T16" fmla="*/ 64 w 158"/>
                <a:gd name="T17" fmla="*/ 164 h 182"/>
                <a:gd name="T18" fmla="*/ 58 w 158"/>
                <a:gd name="T19" fmla="*/ 160 h 182"/>
                <a:gd name="T20" fmla="*/ 52 w 158"/>
                <a:gd name="T21" fmla="*/ 158 h 182"/>
                <a:gd name="T22" fmla="*/ 44 w 158"/>
                <a:gd name="T23" fmla="*/ 152 h 182"/>
                <a:gd name="T24" fmla="*/ 40 w 158"/>
                <a:gd name="T25" fmla="*/ 148 h 182"/>
                <a:gd name="T26" fmla="*/ 36 w 158"/>
                <a:gd name="T27" fmla="*/ 144 h 182"/>
                <a:gd name="T28" fmla="*/ 40 w 158"/>
                <a:gd name="T29" fmla="*/ 94 h 182"/>
                <a:gd name="T30" fmla="*/ 38 w 158"/>
                <a:gd name="T31" fmla="*/ 86 h 182"/>
                <a:gd name="T32" fmla="*/ 32 w 158"/>
                <a:gd name="T33" fmla="*/ 78 h 182"/>
                <a:gd name="T34" fmla="*/ 2 w 158"/>
                <a:gd name="T35" fmla="*/ 60 h 182"/>
                <a:gd name="T36" fmla="*/ 0 w 158"/>
                <a:gd name="T37" fmla="*/ 56 h 182"/>
                <a:gd name="T38" fmla="*/ 4 w 158"/>
                <a:gd name="T39" fmla="*/ 48 h 182"/>
                <a:gd name="T40" fmla="*/ 22 w 158"/>
                <a:gd name="T41" fmla="*/ 36 h 182"/>
                <a:gd name="T42" fmla="*/ 30 w 158"/>
                <a:gd name="T43" fmla="*/ 36 h 182"/>
                <a:gd name="T44" fmla="*/ 44 w 158"/>
                <a:gd name="T45" fmla="*/ 32 h 182"/>
                <a:gd name="T46" fmla="*/ 54 w 158"/>
                <a:gd name="T47" fmla="*/ 28 h 182"/>
                <a:gd name="T48" fmla="*/ 70 w 158"/>
                <a:gd name="T49" fmla="*/ 16 h 182"/>
                <a:gd name="T50" fmla="*/ 80 w 158"/>
                <a:gd name="T51" fmla="*/ 12 h 182"/>
                <a:gd name="T52" fmla="*/ 92 w 158"/>
                <a:gd name="T53" fmla="*/ 4 h 182"/>
                <a:gd name="T54" fmla="*/ 98 w 158"/>
                <a:gd name="T55" fmla="*/ 4 h 182"/>
                <a:gd name="T56" fmla="*/ 106 w 158"/>
                <a:gd name="T57" fmla="*/ 14 h 182"/>
                <a:gd name="T58" fmla="*/ 110 w 158"/>
                <a:gd name="T59" fmla="*/ 18 h 182"/>
                <a:gd name="T60" fmla="*/ 110 w 158"/>
                <a:gd name="T61" fmla="*/ 26 h 182"/>
                <a:gd name="T62" fmla="*/ 118 w 158"/>
                <a:gd name="T63" fmla="*/ 32 h 182"/>
                <a:gd name="T64" fmla="*/ 122 w 158"/>
                <a:gd name="T65" fmla="*/ 40 h 182"/>
                <a:gd name="T66" fmla="*/ 126 w 158"/>
                <a:gd name="T67" fmla="*/ 46 h 182"/>
                <a:gd name="T68" fmla="*/ 134 w 158"/>
                <a:gd name="T69" fmla="*/ 52 h 182"/>
                <a:gd name="T70" fmla="*/ 142 w 158"/>
                <a:gd name="T71" fmla="*/ 56 h 182"/>
                <a:gd name="T72" fmla="*/ 156 w 158"/>
                <a:gd name="T73" fmla="*/ 62 h 182"/>
                <a:gd name="T74" fmla="*/ 158 w 158"/>
                <a:gd name="T75" fmla="*/ 64 h 182"/>
                <a:gd name="T76" fmla="*/ 154 w 158"/>
                <a:gd name="T77" fmla="*/ 78 h 182"/>
                <a:gd name="T78" fmla="*/ 140 w 158"/>
                <a:gd name="T79" fmla="*/ 100 h 182"/>
                <a:gd name="T80" fmla="*/ 134 w 158"/>
                <a:gd name="T81" fmla="*/ 112 h 182"/>
                <a:gd name="T82" fmla="*/ 138 w 158"/>
                <a:gd name="T83" fmla="*/ 11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8" h="182">
                  <a:moveTo>
                    <a:pt x="140" y="116"/>
                  </a:moveTo>
                  <a:lnTo>
                    <a:pt x="138" y="118"/>
                  </a:lnTo>
                  <a:lnTo>
                    <a:pt x="138" y="120"/>
                  </a:lnTo>
                  <a:lnTo>
                    <a:pt x="138" y="124"/>
                  </a:lnTo>
                  <a:lnTo>
                    <a:pt x="138" y="130"/>
                  </a:lnTo>
                  <a:lnTo>
                    <a:pt x="140" y="130"/>
                  </a:lnTo>
                  <a:lnTo>
                    <a:pt x="140" y="134"/>
                  </a:lnTo>
                  <a:lnTo>
                    <a:pt x="142" y="136"/>
                  </a:lnTo>
                  <a:lnTo>
                    <a:pt x="150" y="144"/>
                  </a:lnTo>
                  <a:lnTo>
                    <a:pt x="150" y="150"/>
                  </a:lnTo>
                  <a:lnTo>
                    <a:pt x="140" y="156"/>
                  </a:lnTo>
                  <a:lnTo>
                    <a:pt x="138" y="156"/>
                  </a:lnTo>
                  <a:lnTo>
                    <a:pt x="134" y="156"/>
                  </a:lnTo>
                  <a:lnTo>
                    <a:pt x="128" y="156"/>
                  </a:lnTo>
                  <a:lnTo>
                    <a:pt x="122" y="156"/>
                  </a:lnTo>
                  <a:lnTo>
                    <a:pt x="114" y="154"/>
                  </a:lnTo>
                  <a:lnTo>
                    <a:pt x="110" y="154"/>
                  </a:lnTo>
                  <a:lnTo>
                    <a:pt x="102" y="158"/>
                  </a:lnTo>
                  <a:lnTo>
                    <a:pt x="100" y="166"/>
                  </a:lnTo>
                  <a:lnTo>
                    <a:pt x="100" y="168"/>
                  </a:lnTo>
                  <a:lnTo>
                    <a:pt x="100" y="170"/>
                  </a:lnTo>
                  <a:lnTo>
                    <a:pt x="102" y="174"/>
                  </a:lnTo>
                  <a:lnTo>
                    <a:pt x="96" y="182"/>
                  </a:lnTo>
                  <a:lnTo>
                    <a:pt x="90" y="180"/>
                  </a:lnTo>
                  <a:lnTo>
                    <a:pt x="72" y="174"/>
                  </a:lnTo>
                  <a:lnTo>
                    <a:pt x="72" y="174"/>
                  </a:lnTo>
                  <a:lnTo>
                    <a:pt x="64" y="164"/>
                  </a:lnTo>
                  <a:lnTo>
                    <a:pt x="64" y="166"/>
                  </a:lnTo>
                  <a:lnTo>
                    <a:pt x="60" y="162"/>
                  </a:lnTo>
                  <a:lnTo>
                    <a:pt x="58" y="160"/>
                  </a:lnTo>
                  <a:lnTo>
                    <a:pt x="54" y="158"/>
                  </a:lnTo>
                  <a:lnTo>
                    <a:pt x="52" y="158"/>
                  </a:lnTo>
                  <a:lnTo>
                    <a:pt x="52" y="158"/>
                  </a:lnTo>
                  <a:lnTo>
                    <a:pt x="50" y="156"/>
                  </a:lnTo>
                  <a:lnTo>
                    <a:pt x="46" y="154"/>
                  </a:lnTo>
                  <a:lnTo>
                    <a:pt x="44" y="152"/>
                  </a:lnTo>
                  <a:lnTo>
                    <a:pt x="42" y="150"/>
                  </a:lnTo>
                  <a:lnTo>
                    <a:pt x="40" y="150"/>
                  </a:lnTo>
                  <a:lnTo>
                    <a:pt x="40" y="148"/>
                  </a:lnTo>
                  <a:lnTo>
                    <a:pt x="40" y="146"/>
                  </a:lnTo>
                  <a:lnTo>
                    <a:pt x="38" y="144"/>
                  </a:lnTo>
                  <a:lnTo>
                    <a:pt x="36" y="144"/>
                  </a:lnTo>
                  <a:lnTo>
                    <a:pt x="36" y="144"/>
                  </a:lnTo>
                  <a:lnTo>
                    <a:pt x="40" y="140"/>
                  </a:lnTo>
                  <a:lnTo>
                    <a:pt x="40" y="94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4" y="80"/>
                  </a:lnTo>
                  <a:lnTo>
                    <a:pt x="32" y="78"/>
                  </a:lnTo>
                  <a:lnTo>
                    <a:pt x="22" y="72"/>
                  </a:lnTo>
                  <a:lnTo>
                    <a:pt x="22" y="68"/>
                  </a:lnTo>
                  <a:lnTo>
                    <a:pt x="2" y="60"/>
                  </a:lnTo>
                  <a:lnTo>
                    <a:pt x="2" y="58"/>
                  </a:lnTo>
                  <a:lnTo>
                    <a:pt x="2" y="58"/>
                  </a:lnTo>
                  <a:lnTo>
                    <a:pt x="0" y="56"/>
                  </a:lnTo>
                  <a:lnTo>
                    <a:pt x="0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14" y="50"/>
                  </a:lnTo>
                  <a:lnTo>
                    <a:pt x="14" y="38"/>
                  </a:lnTo>
                  <a:lnTo>
                    <a:pt x="22" y="36"/>
                  </a:lnTo>
                  <a:lnTo>
                    <a:pt x="22" y="36"/>
                  </a:lnTo>
                  <a:lnTo>
                    <a:pt x="26" y="36"/>
                  </a:lnTo>
                  <a:lnTo>
                    <a:pt x="30" y="36"/>
                  </a:lnTo>
                  <a:lnTo>
                    <a:pt x="36" y="34"/>
                  </a:lnTo>
                  <a:lnTo>
                    <a:pt x="44" y="32"/>
                  </a:lnTo>
                  <a:lnTo>
                    <a:pt x="44" y="32"/>
                  </a:lnTo>
                  <a:lnTo>
                    <a:pt x="46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8" y="26"/>
                  </a:lnTo>
                  <a:lnTo>
                    <a:pt x="64" y="28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78" y="12"/>
                  </a:lnTo>
                  <a:lnTo>
                    <a:pt x="80" y="12"/>
                  </a:lnTo>
                  <a:lnTo>
                    <a:pt x="84" y="8"/>
                  </a:lnTo>
                  <a:lnTo>
                    <a:pt x="88" y="6"/>
                  </a:lnTo>
                  <a:lnTo>
                    <a:pt x="92" y="4"/>
                  </a:lnTo>
                  <a:lnTo>
                    <a:pt x="94" y="0"/>
                  </a:lnTo>
                  <a:lnTo>
                    <a:pt x="96" y="2"/>
                  </a:lnTo>
                  <a:lnTo>
                    <a:pt x="98" y="4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06" y="14"/>
                  </a:lnTo>
                  <a:lnTo>
                    <a:pt x="108" y="16"/>
                  </a:lnTo>
                  <a:lnTo>
                    <a:pt x="110" y="16"/>
                  </a:lnTo>
                  <a:lnTo>
                    <a:pt x="110" y="18"/>
                  </a:lnTo>
                  <a:lnTo>
                    <a:pt x="108" y="20"/>
                  </a:lnTo>
                  <a:lnTo>
                    <a:pt x="108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4" y="32"/>
                  </a:lnTo>
                  <a:lnTo>
                    <a:pt x="118" y="32"/>
                  </a:lnTo>
                  <a:lnTo>
                    <a:pt x="120" y="34"/>
                  </a:lnTo>
                  <a:lnTo>
                    <a:pt x="122" y="38"/>
                  </a:lnTo>
                  <a:lnTo>
                    <a:pt x="122" y="40"/>
                  </a:lnTo>
                  <a:lnTo>
                    <a:pt x="124" y="44"/>
                  </a:lnTo>
                  <a:lnTo>
                    <a:pt x="124" y="44"/>
                  </a:lnTo>
                  <a:lnTo>
                    <a:pt x="126" y="46"/>
                  </a:lnTo>
                  <a:lnTo>
                    <a:pt x="128" y="50"/>
                  </a:lnTo>
                  <a:lnTo>
                    <a:pt x="132" y="52"/>
                  </a:lnTo>
                  <a:lnTo>
                    <a:pt x="134" y="52"/>
                  </a:lnTo>
                  <a:lnTo>
                    <a:pt x="136" y="54"/>
                  </a:lnTo>
                  <a:lnTo>
                    <a:pt x="138" y="54"/>
                  </a:lnTo>
                  <a:lnTo>
                    <a:pt x="142" y="56"/>
                  </a:lnTo>
                  <a:lnTo>
                    <a:pt x="146" y="58"/>
                  </a:lnTo>
                  <a:lnTo>
                    <a:pt x="152" y="60"/>
                  </a:lnTo>
                  <a:lnTo>
                    <a:pt x="156" y="62"/>
                  </a:lnTo>
                  <a:lnTo>
                    <a:pt x="158" y="62"/>
                  </a:lnTo>
                  <a:lnTo>
                    <a:pt x="158" y="62"/>
                  </a:lnTo>
                  <a:lnTo>
                    <a:pt x="158" y="64"/>
                  </a:lnTo>
                  <a:lnTo>
                    <a:pt x="156" y="68"/>
                  </a:lnTo>
                  <a:lnTo>
                    <a:pt x="156" y="72"/>
                  </a:lnTo>
                  <a:lnTo>
                    <a:pt x="154" y="78"/>
                  </a:lnTo>
                  <a:lnTo>
                    <a:pt x="152" y="90"/>
                  </a:lnTo>
                  <a:lnTo>
                    <a:pt x="152" y="90"/>
                  </a:lnTo>
                  <a:lnTo>
                    <a:pt x="140" y="100"/>
                  </a:lnTo>
                  <a:lnTo>
                    <a:pt x="132" y="112"/>
                  </a:lnTo>
                  <a:lnTo>
                    <a:pt x="134" y="112"/>
                  </a:lnTo>
                  <a:lnTo>
                    <a:pt x="134" y="112"/>
                  </a:lnTo>
                  <a:lnTo>
                    <a:pt x="136" y="110"/>
                  </a:lnTo>
                  <a:lnTo>
                    <a:pt x="138" y="110"/>
                  </a:lnTo>
                  <a:lnTo>
                    <a:pt x="138" y="110"/>
                  </a:lnTo>
                  <a:lnTo>
                    <a:pt x="140" y="112"/>
                  </a:lnTo>
                  <a:lnTo>
                    <a:pt x="140" y="116"/>
                  </a:lnTo>
                </a:path>
              </a:pathLst>
            </a:custGeom>
            <a:solidFill>
              <a:srgbClr val="A8D4B8"/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2" name="Freeform 412"/>
            <p:cNvSpPr>
              <a:spLocks/>
            </p:cNvSpPr>
            <p:nvPr/>
          </p:nvSpPr>
          <p:spPr bwMode="gray">
            <a:xfrm>
              <a:off x="575963" y="3577388"/>
              <a:ext cx="74056" cy="166513"/>
            </a:xfrm>
            <a:custGeom>
              <a:avLst/>
              <a:gdLst>
                <a:gd name="T0" fmla="*/ 6 w 40"/>
                <a:gd name="T1" fmla="*/ 0 h 90"/>
                <a:gd name="T2" fmla="*/ 6 w 40"/>
                <a:gd name="T3" fmla="*/ 32 h 90"/>
                <a:gd name="T4" fmla="*/ 4 w 40"/>
                <a:gd name="T5" fmla="*/ 40 h 90"/>
                <a:gd name="T6" fmla="*/ 4 w 40"/>
                <a:gd name="T7" fmla="*/ 46 h 90"/>
                <a:gd name="T8" fmla="*/ 2 w 40"/>
                <a:gd name="T9" fmla="*/ 52 h 90"/>
                <a:gd name="T10" fmla="*/ 0 w 40"/>
                <a:gd name="T11" fmla="*/ 54 h 90"/>
                <a:gd name="T12" fmla="*/ 0 w 40"/>
                <a:gd name="T13" fmla="*/ 56 h 90"/>
                <a:gd name="T14" fmla="*/ 0 w 40"/>
                <a:gd name="T15" fmla="*/ 60 h 90"/>
                <a:gd name="T16" fmla="*/ 0 w 40"/>
                <a:gd name="T17" fmla="*/ 64 h 90"/>
                <a:gd name="T18" fmla="*/ 2 w 40"/>
                <a:gd name="T19" fmla="*/ 66 h 90"/>
                <a:gd name="T20" fmla="*/ 4 w 40"/>
                <a:gd name="T21" fmla="*/ 68 h 90"/>
                <a:gd name="T22" fmla="*/ 4 w 40"/>
                <a:gd name="T23" fmla="*/ 68 h 90"/>
                <a:gd name="T24" fmla="*/ 4 w 40"/>
                <a:gd name="T25" fmla="*/ 84 h 90"/>
                <a:gd name="T26" fmla="*/ 10 w 40"/>
                <a:gd name="T27" fmla="*/ 88 h 90"/>
                <a:gd name="T28" fmla="*/ 12 w 40"/>
                <a:gd name="T29" fmla="*/ 88 h 90"/>
                <a:gd name="T30" fmla="*/ 14 w 40"/>
                <a:gd name="T31" fmla="*/ 86 h 90"/>
                <a:gd name="T32" fmla="*/ 14 w 40"/>
                <a:gd name="T33" fmla="*/ 86 h 90"/>
                <a:gd name="T34" fmla="*/ 16 w 40"/>
                <a:gd name="T35" fmla="*/ 86 h 90"/>
                <a:gd name="T36" fmla="*/ 16 w 40"/>
                <a:gd name="T37" fmla="*/ 88 h 90"/>
                <a:gd name="T38" fmla="*/ 18 w 40"/>
                <a:gd name="T39" fmla="*/ 90 h 90"/>
                <a:gd name="T40" fmla="*/ 18 w 40"/>
                <a:gd name="T41" fmla="*/ 88 h 90"/>
                <a:gd name="T42" fmla="*/ 18 w 40"/>
                <a:gd name="T43" fmla="*/ 86 h 90"/>
                <a:gd name="T44" fmla="*/ 20 w 40"/>
                <a:gd name="T45" fmla="*/ 82 h 90"/>
                <a:gd name="T46" fmla="*/ 22 w 40"/>
                <a:gd name="T47" fmla="*/ 78 h 90"/>
                <a:gd name="T48" fmla="*/ 24 w 40"/>
                <a:gd name="T49" fmla="*/ 74 h 90"/>
                <a:gd name="T50" fmla="*/ 28 w 40"/>
                <a:gd name="T51" fmla="*/ 74 h 90"/>
                <a:gd name="T52" fmla="*/ 32 w 40"/>
                <a:gd name="T53" fmla="*/ 70 h 90"/>
                <a:gd name="T54" fmla="*/ 26 w 40"/>
                <a:gd name="T55" fmla="*/ 64 h 90"/>
                <a:gd name="T56" fmla="*/ 30 w 40"/>
                <a:gd name="T57" fmla="*/ 60 h 90"/>
                <a:gd name="T58" fmla="*/ 32 w 40"/>
                <a:gd name="T59" fmla="*/ 52 h 90"/>
                <a:gd name="T60" fmla="*/ 32 w 40"/>
                <a:gd name="T61" fmla="*/ 42 h 90"/>
                <a:gd name="T62" fmla="*/ 28 w 40"/>
                <a:gd name="T63" fmla="*/ 32 h 90"/>
                <a:gd name="T64" fmla="*/ 32 w 40"/>
                <a:gd name="T65" fmla="*/ 22 h 90"/>
                <a:gd name="T66" fmla="*/ 34 w 40"/>
                <a:gd name="T67" fmla="*/ 14 h 90"/>
                <a:gd name="T68" fmla="*/ 34 w 40"/>
                <a:gd name="T69" fmla="*/ 14 h 90"/>
                <a:gd name="T70" fmla="*/ 36 w 40"/>
                <a:gd name="T71" fmla="*/ 12 h 90"/>
                <a:gd name="T72" fmla="*/ 38 w 40"/>
                <a:gd name="T73" fmla="*/ 10 h 90"/>
                <a:gd name="T74" fmla="*/ 40 w 40"/>
                <a:gd name="T75" fmla="*/ 8 h 90"/>
                <a:gd name="T76" fmla="*/ 40 w 40"/>
                <a:gd name="T77" fmla="*/ 6 h 90"/>
                <a:gd name="T78" fmla="*/ 40 w 40"/>
                <a:gd name="T79" fmla="*/ 4 h 90"/>
                <a:gd name="T80" fmla="*/ 34 w 40"/>
                <a:gd name="T81" fmla="*/ 2 h 90"/>
                <a:gd name="T82" fmla="*/ 30 w 40"/>
                <a:gd name="T83" fmla="*/ 0 h 90"/>
                <a:gd name="T84" fmla="*/ 28 w 40"/>
                <a:gd name="T85" fmla="*/ 0 h 90"/>
                <a:gd name="T86" fmla="*/ 12 w 40"/>
                <a:gd name="T87" fmla="*/ 2 h 90"/>
                <a:gd name="T88" fmla="*/ 6 w 40"/>
                <a:gd name="T8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0" h="90">
                  <a:moveTo>
                    <a:pt x="6" y="0"/>
                  </a:moveTo>
                  <a:lnTo>
                    <a:pt x="6" y="32"/>
                  </a:lnTo>
                  <a:lnTo>
                    <a:pt x="4" y="40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4" y="84"/>
                  </a:lnTo>
                  <a:lnTo>
                    <a:pt x="10" y="88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4" y="86"/>
                  </a:lnTo>
                  <a:lnTo>
                    <a:pt x="16" y="86"/>
                  </a:lnTo>
                  <a:lnTo>
                    <a:pt x="16" y="88"/>
                  </a:lnTo>
                  <a:lnTo>
                    <a:pt x="18" y="90"/>
                  </a:lnTo>
                  <a:lnTo>
                    <a:pt x="18" y="88"/>
                  </a:lnTo>
                  <a:lnTo>
                    <a:pt x="18" y="86"/>
                  </a:lnTo>
                  <a:lnTo>
                    <a:pt x="20" y="82"/>
                  </a:lnTo>
                  <a:lnTo>
                    <a:pt x="22" y="78"/>
                  </a:lnTo>
                  <a:lnTo>
                    <a:pt x="24" y="74"/>
                  </a:lnTo>
                  <a:lnTo>
                    <a:pt x="28" y="74"/>
                  </a:lnTo>
                  <a:lnTo>
                    <a:pt x="32" y="70"/>
                  </a:lnTo>
                  <a:lnTo>
                    <a:pt x="26" y="64"/>
                  </a:lnTo>
                  <a:lnTo>
                    <a:pt x="30" y="60"/>
                  </a:lnTo>
                  <a:lnTo>
                    <a:pt x="32" y="52"/>
                  </a:lnTo>
                  <a:lnTo>
                    <a:pt x="32" y="42"/>
                  </a:lnTo>
                  <a:lnTo>
                    <a:pt x="28" y="32"/>
                  </a:lnTo>
                  <a:lnTo>
                    <a:pt x="32" y="22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6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0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12" y="2"/>
                  </a:lnTo>
                  <a:lnTo>
                    <a:pt x="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3" name="Freeform 413"/>
            <p:cNvSpPr>
              <a:spLocks/>
            </p:cNvSpPr>
            <p:nvPr/>
          </p:nvSpPr>
          <p:spPr bwMode="gray">
            <a:xfrm>
              <a:off x="927728" y="3107450"/>
              <a:ext cx="192545" cy="329327"/>
            </a:xfrm>
            <a:custGeom>
              <a:avLst/>
              <a:gdLst>
                <a:gd name="T0" fmla="*/ 28 w 104"/>
                <a:gd name="T1" fmla="*/ 148 h 178"/>
                <a:gd name="T2" fmla="*/ 16 w 104"/>
                <a:gd name="T3" fmla="*/ 144 h 178"/>
                <a:gd name="T4" fmla="*/ 6 w 104"/>
                <a:gd name="T5" fmla="*/ 116 h 178"/>
                <a:gd name="T6" fmla="*/ 6 w 104"/>
                <a:gd name="T7" fmla="*/ 112 h 178"/>
                <a:gd name="T8" fmla="*/ 2 w 104"/>
                <a:gd name="T9" fmla="*/ 106 h 178"/>
                <a:gd name="T10" fmla="*/ 10 w 104"/>
                <a:gd name="T11" fmla="*/ 88 h 178"/>
                <a:gd name="T12" fmla="*/ 6 w 104"/>
                <a:gd name="T13" fmla="*/ 86 h 178"/>
                <a:gd name="T14" fmla="*/ 12 w 104"/>
                <a:gd name="T15" fmla="*/ 76 h 178"/>
                <a:gd name="T16" fmla="*/ 18 w 104"/>
                <a:gd name="T17" fmla="*/ 74 h 178"/>
                <a:gd name="T18" fmla="*/ 18 w 104"/>
                <a:gd name="T19" fmla="*/ 66 h 178"/>
                <a:gd name="T20" fmla="*/ 16 w 104"/>
                <a:gd name="T21" fmla="*/ 60 h 178"/>
                <a:gd name="T22" fmla="*/ 18 w 104"/>
                <a:gd name="T23" fmla="*/ 58 h 178"/>
                <a:gd name="T24" fmla="*/ 20 w 104"/>
                <a:gd name="T25" fmla="*/ 54 h 178"/>
                <a:gd name="T26" fmla="*/ 20 w 104"/>
                <a:gd name="T27" fmla="*/ 44 h 178"/>
                <a:gd name="T28" fmla="*/ 30 w 104"/>
                <a:gd name="T29" fmla="*/ 32 h 178"/>
                <a:gd name="T30" fmla="*/ 44 w 104"/>
                <a:gd name="T31" fmla="*/ 26 h 178"/>
                <a:gd name="T32" fmla="*/ 62 w 104"/>
                <a:gd name="T33" fmla="*/ 6 h 178"/>
                <a:gd name="T34" fmla="*/ 76 w 104"/>
                <a:gd name="T35" fmla="*/ 20 h 178"/>
                <a:gd name="T36" fmla="*/ 72 w 104"/>
                <a:gd name="T37" fmla="*/ 24 h 178"/>
                <a:gd name="T38" fmla="*/ 72 w 104"/>
                <a:gd name="T39" fmla="*/ 30 h 178"/>
                <a:gd name="T40" fmla="*/ 72 w 104"/>
                <a:gd name="T41" fmla="*/ 40 h 178"/>
                <a:gd name="T42" fmla="*/ 78 w 104"/>
                <a:gd name="T43" fmla="*/ 40 h 178"/>
                <a:gd name="T44" fmla="*/ 82 w 104"/>
                <a:gd name="T45" fmla="*/ 42 h 178"/>
                <a:gd name="T46" fmla="*/ 74 w 104"/>
                <a:gd name="T47" fmla="*/ 42 h 178"/>
                <a:gd name="T48" fmla="*/ 78 w 104"/>
                <a:gd name="T49" fmla="*/ 50 h 178"/>
                <a:gd name="T50" fmla="*/ 76 w 104"/>
                <a:gd name="T51" fmla="*/ 56 h 178"/>
                <a:gd name="T52" fmla="*/ 72 w 104"/>
                <a:gd name="T53" fmla="*/ 60 h 178"/>
                <a:gd name="T54" fmla="*/ 72 w 104"/>
                <a:gd name="T55" fmla="*/ 66 h 178"/>
                <a:gd name="T56" fmla="*/ 72 w 104"/>
                <a:gd name="T57" fmla="*/ 70 h 178"/>
                <a:gd name="T58" fmla="*/ 66 w 104"/>
                <a:gd name="T59" fmla="*/ 78 h 178"/>
                <a:gd name="T60" fmla="*/ 64 w 104"/>
                <a:gd name="T61" fmla="*/ 88 h 178"/>
                <a:gd name="T62" fmla="*/ 64 w 104"/>
                <a:gd name="T63" fmla="*/ 94 h 178"/>
                <a:gd name="T64" fmla="*/ 80 w 104"/>
                <a:gd name="T65" fmla="*/ 94 h 178"/>
                <a:gd name="T66" fmla="*/ 96 w 104"/>
                <a:gd name="T67" fmla="*/ 110 h 178"/>
                <a:gd name="T68" fmla="*/ 102 w 104"/>
                <a:gd name="T69" fmla="*/ 132 h 178"/>
                <a:gd name="T70" fmla="*/ 96 w 104"/>
                <a:gd name="T71" fmla="*/ 138 h 178"/>
                <a:gd name="T72" fmla="*/ 78 w 104"/>
                <a:gd name="T73" fmla="*/ 158 h 178"/>
                <a:gd name="T74" fmla="*/ 80 w 104"/>
                <a:gd name="T75" fmla="*/ 160 h 178"/>
                <a:gd name="T76" fmla="*/ 78 w 104"/>
                <a:gd name="T77" fmla="*/ 164 h 178"/>
                <a:gd name="T78" fmla="*/ 58 w 104"/>
                <a:gd name="T79" fmla="*/ 170 h 178"/>
                <a:gd name="T80" fmla="*/ 26 w 104"/>
                <a:gd name="T81" fmla="*/ 178 h 178"/>
                <a:gd name="T82" fmla="*/ 28 w 104"/>
                <a:gd name="T83" fmla="*/ 168 h 178"/>
                <a:gd name="T84" fmla="*/ 32 w 104"/>
                <a:gd name="T85" fmla="*/ 150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4" h="178">
                  <a:moveTo>
                    <a:pt x="32" y="150"/>
                  </a:moveTo>
                  <a:lnTo>
                    <a:pt x="30" y="150"/>
                  </a:lnTo>
                  <a:lnTo>
                    <a:pt x="28" y="148"/>
                  </a:lnTo>
                  <a:lnTo>
                    <a:pt x="24" y="148"/>
                  </a:lnTo>
                  <a:lnTo>
                    <a:pt x="20" y="146"/>
                  </a:lnTo>
                  <a:lnTo>
                    <a:pt x="16" y="144"/>
                  </a:lnTo>
                  <a:lnTo>
                    <a:pt x="12" y="144"/>
                  </a:lnTo>
                  <a:lnTo>
                    <a:pt x="12" y="142"/>
                  </a:lnTo>
                  <a:lnTo>
                    <a:pt x="6" y="116"/>
                  </a:lnTo>
                  <a:lnTo>
                    <a:pt x="6" y="116"/>
                  </a:lnTo>
                  <a:lnTo>
                    <a:pt x="8" y="114"/>
                  </a:lnTo>
                  <a:lnTo>
                    <a:pt x="6" y="112"/>
                  </a:lnTo>
                  <a:lnTo>
                    <a:pt x="6" y="112"/>
                  </a:lnTo>
                  <a:lnTo>
                    <a:pt x="4" y="108"/>
                  </a:lnTo>
                  <a:lnTo>
                    <a:pt x="2" y="106"/>
                  </a:lnTo>
                  <a:lnTo>
                    <a:pt x="0" y="102"/>
                  </a:lnTo>
                  <a:lnTo>
                    <a:pt x="0" y="98"/>
                  </a:lnTo>
                  <a:lnTo>
                    <a:pt x="10" y="88"/>
                  </a:lnTo>
                  <a:lnTo>
                    <a:pt x="8" y="88"/>
                  </a:lnTo>
                  <a:lnTo>
                    <a:pt x="8" y="86"/>
                  </a:lnTo>
                  <a:lnTo>
                    <a:pt x="6" y="86"/>
                  </a:lnTo>
                  <a:lnTo>
                    <a:pt x="6" y="84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18" y="76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0"/>
                  </a:lnTo>
                  <a:lnTo>
                    <a:pt x="18" y="66"/>
                  </a:lnTo>
                  <a:lnTo>
                    <a:pt x="18" y="62"/>
                  </a:lnTo>
                  <a:lnTo>
                    <a:pt x="16" y="62"/>
                  </a:lnTo>
                  <a:lnTo>
                    <a:pt x="16" y="60"/>
                  </a:lnTo>
                  <a:lnTo>
                    <a:pt x="16" y="60"/>
                  </a:lnTo>
                  <a:lnTo>
                    <a:pt x="16" y="58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22" y="52"/>
                  </a:lnTo>
                  <a:lnTo>
                    <a:pt x="22" y="48"/>
                  </a:lnTo>
                  <a:lnTo>
                    <a:pt x="20" y="44"/>
                  </a:lnTo>
                  <a:lnTo>
                    <a:pt x="18" y="38"/>
                  </a:lnTo>
                  <a:lnTo>
                    <a:pt x="24" y="34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32"/>
                  </a:lnTo>
                  <a:lnTo>
                    <a:pt x="44" y="26"/>
                  </a:lnTo>
                  <a:lnTo>
                    <a:pt x="44" y="4"/>
                  </a:lnTo>
                  <a:lnTo>
                    <a:pt x="64" y="0"/>
                  </a:lnTo>
                  <a:lnTo>
                    <a:pt x="62" y="6"/>
                  </a:lnTo>
                  <a:lnTo>
                    <a:pt x="66" y="12"/>
                  </a:lnTo>
                  <a:lnTo>
                    <a:pt x="74" y="14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74" y="22"/>
                  </a:lnTo>
                  <a:lnTo>
                    <a:pt x="72" y="24"/>
                  </a:lnTo>
                  <a:lnTo>
                    <a:pt x="72" y="26"/>
                  </a:lnTo>
                  <a:lnTo>
                    <a:pt x="72" y="28"/>
                  </a:lnTo>
                  <a:lnTo>
                    <a:pt x="72" y="30"/>
                  </a:lnTo>
                  <a:lnTo>
                    <a:pt x="72" y="32"/>
                  </a:lnTo>
                  <a:lnTo>
                    <a:pt x="72" y="36"/>
                  </a:lnTo>
                  <a:lnTo>
                    <a:pt x="72" y="40"/>
                  </a:lnTo>
                  <a:lnTo>
                    <a:pt x="74" y="40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82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4" y="42"/>
                  </a:lnTo>
                  <a:lnTo>
                    <a:pt x="74" y="44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52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8"/>
                  </a:lnTo>
                  <a:lnTo>
                    <a:pt x="72" y="58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72" y="62"/>
                  </a:lnTo>
                  <a:lnTo>
                    <a:pt x="7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2" y="70"/>
                  </a:lnTo>
                  <a:lnTo>
                    <a:pt x="70" y="72"/>
                  </a:lnTo>
                  <a:lnTo>
                    <a:pt x="66" y="76"/>
                  </a:lnTo>
                  <a:lnTo>
                    <a:pt x="66" y="78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4" y="88"/>
                  </a:lnTo>
                  <a:lnTo>
                    <a:pt x="64" y="90"/>
                  </a:lnTo>
                  <a:lnTo>
                    <a:pt x="62" y="92"/>
                  </a:lnTo>
                  <a:lnTo>
                    <a:pt x="64" y="94"/>
                  </a:lnTo>
                  <a:lnTo>
                    <a:pt x="66" y="96"/>
                  </a:lnTo>
                  <a:lnTo>
                    <a:pt x="74" y="94"/>
                  </a:lnTo>
                  <a:lnTo>
                    <a:pt x="80" y="94"/>
                  </a:lnTo>
                  <a:lnTo>
                    <a:pt x="88" y="98"/>
                  </a:lnTo>
                  <a:lnTo>
                    <a:pt x="88" y="108"/>
                  </a:lnTo>
                  <a:lnTo>
                    <a:pt x="96" y="110"/>
                  </a:lnTo>
                  <a:lnTo>
                    <a:pt x="100" y="116"/>
                  </a:lnTo>
                  <a:lnTo>
                    <a:pt x="104" y="132"/>
                  </a:lnTo>
                  <a:lnTo>
                    <a:pt x="102" y="132"/>
                  </a:lnTo>
                  <a:lnTo>
                    <a:pt x="102" y="134"/>
                  </a:lnTo>
                  <a:lnTo>
                    <a:pt x="100" y="138"/>
                  </a:lnTo>
                  <a:lnTo>
                    <a:pt x="96" y="138"/>
                  </a:lnTo>
                  <a:lnTo>
                    <a:pt x="88" y="144"/>
                  </a:lnTo>
                  <a:lnTo>
                    <a:pt x="78" y="148"/>
                  </a:lnTo>
                  <a:lnTo>
                    <a:pt x="78" y="158"/>
                  </a:lnTo>
                  <a:lnTo>
                    <a:pt x="80" y="158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80" y="162"/>
                  </a:lnTo>
                  <a:lnTo>
                    <a:pt x="80" y="164"/>
                  </a:lnTo>
                  <a:lnTo>
                    <a:pt x="78" y="164"/>
                  </a:lnTo>
                  <a:lnTo>
                    <a:pt x="76" y="164"/>
                  </a:lnTo>
                  <a:lnTo>
                    <a:pt x="70" y="162"/>
                  </a:lnTo>
                  <a:lnTo>
                    <a:pt x="58" y="170"/>
                  </a:lnTo>
                  <a:lnTo>
                    <a:pt x="48" y="172"/>
                  </a:lnTo>
                  <a:lnTo>
                    <a:pt x="36" y="176"/>
                  </a:lnTo>
                  <a:lnTo>
                    <a:pt x="26" y="178"/>
                  </a:lnTo>
                  <a:lnTo>
                    <a:pt x="26" y="176"/>
                  </a:lnTo>
                  <a:lnTo>
                    <a:pt x="26" y="174"/>
                  </a:lnTo>
                  <a:lnTo>
                    <a:pt x="28" y="168"/>
                  </a:lnTo>
                  <a:lnTo>
                    <a:pt x="30" y="162"/>
                  </a:lnTo>
                  <a:lnTo>
                    <a:pt x="30" y="156"/>
                  </a:lnTo>
                  <a:lnTo>
                    <a:pt x="32" y="1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4" name="Freeform 414"/>
            <p:cNvSpPr>
              <a:spLocks/>
            </p:cNvSpPr>
            <p:nvPr/>
          </p:nvSpPr>
          <p:spPr bwMode="gray">
            <a:xfrm>
              <a:off x="883294" y="3174055"/>
              <a:ext cx="85164" cy="114709"/>
            </a:xfrm>
            <a:custGeom>
              <a:avLst/>
              <a:gdLst>
                <a:gd name="T0" fmla="*/ 24 w 46"/>
                <a:gd name="T1" fmla="*/ 62 h 62"/>
                <a:gd name="T2" fmla="*/ 22 w 46"/>
                <a:gd name="T3" fmla="*/ 60 h 62"/>
                <a:gd name="T4" fmla="*/ 20 w 46"/>
                <a:gd name="T5" fmla="*/ 60 h 62"/>
                <a:gd name="T6" fmla="*/ 16 w 46"/>
                <a:gd name="T7" fmla="*/ 58 h 62"/>
                <a:gd name="T8" fmla="*/ 14 w 46"/>
                <a:gd name="T9" fmla="*/ 56 h 62"/>
                <a:gd name="T10" fmla="*/ 14 w 46"/>
                <a:gd name="T11" fmla="*/ 54 h 62"/>
                <a:gd name="T12" fmla="*/ 0 w 46"/>
                <a:gd name="T13" fmla="*/ 46 h 62"/>
                <a:gd name="T14" fmla="*/ 6 w 46"/>
                <a:gd name="T15" fmla="*/ 40 h 62"/>
                <a:gd name="T16" fmla="*/ 6 w 46"/>
                <a:gd name="T17" fmla="*/ 38 h 62"/>
                <a:gd name="T18" fmla="*/ 8 w 46"/>
                <a:gd name="T19" fmla="*/ 36 h 62"/>
                <a:gd name="T20" fmla="*/ 8 w 46"/>
                <a:gd name="T21" fmla="*/ 34 h 62"/>
                <a:gd name="T22" fmla="*/ 10 w 46"/>
                <a:gd name="T23" fmla="*/ 30 h 62"/>
                <a:gd name="T24" fmla="*/ 12 w 46"/>
                <a:gd name="T25" fmla="*/ 28 h 62"/>
                <a:gd name="T26" fmla="*/ 12 w 46"/>
                <a:gd name="T27" fmla="*/ 24 h 62"/>
                <a:gd name="T28" fmla="*/ 12 w 46"/>
                <a:gd name="T29" fmla="*/ 22 h 62"/>
                <a:gd name="T30" fmla="*/ 14 w 46"/>
                <a:gd name="T31" fmla="*/ 20 h 62"/>
                <a:gd name="T32" fmla="*/ 16 w 46"/>
                <a:gd name="T33" fmla="*/ 16 h 62"/>
                <a:gd name="T34" fmla="*/ 20 w 46"/>
                <a:gd name="T35" fmla="*/ 10 h 62"/>
                <a:gd name="T36" fmla="*/ 22 w 46"/>
                <a:gd name="T37" fmla="*/ 6 h 62"/>
                <a:gd name="T38" fmla="*/ 28 w 46"/>
                <a:gd name="T39" fmla="*/ 2 h 62"/>
                <a:gd name="T40" fmla="*/ 32 w 46"/>
                <a:gd name="T41" fmla="*/ 0 h 62"/>
                <a:gd name="T42" fmla="*/ 34 w 46"/>
                <a:gd name="T43" fmla="*/ 0 h 62"/>
                <a:gd name="T44" fmla="*/ 36 w 46"/>
                <a:gd name="T45" fmla="*/ 0 h 62"/>
                <a:gd name="T46" fmla="*/ 40 w 46"/>
                <a:gd name="T47" fmla="*/ 0 h 62"/>
                <a:gd name="T48" fmla="*/ 42 w 46"/>
                <a:gd name="T49" fmla="*/ 2 h 62"/>
                <a:gd name="T50" fmla="*/ 42 w 46"/>
                <a:gd name="T51" fmla="*/ 2 h 62"/>
                <a:gd name="T52" fmla="*/ 44 w 46"/>
                <a:gd name="T53" fmla="*/ 6 h 62"/>
                <a:gd name="T54" fmla="*/ 44 w 46"/>
                <a:gd name="T55" fmla="*/ 8 h 62"/>
                <a:gd name="T56" fmla="*/ 46 w 46"/>
                <a:gd name="T57" fmla="*/ 12 h 62"/>
                <a:gd name="T58" fmla="*/ 44 w 46"/>
                <a:gd name="T59" fmla="*/ 18 h 62"/>
                <a:gd name="T60" fmla="*/ 42 w 46"/>
                <a:gd name="T61" fmla="*/ 22 h 62"/>
                <a:gd name="T62" fmla="*/ 42 w 46"/>
                <a:gd name="T63" fmla="*/ 22 h 62"/>
                <a:gd name="T64" fmla="*/ 40 w 46"/>
                <a:gd name="T65" fmla="*/ 22 h 62"/>
                <a:gd name="T66" fmla="*/ 40 w 46"/>
                <a:gd name="T67" fmla="*/ 24 h 62"/>
                <a:gd name="T68" fmla="*/ 40 w 46"/>
                <a:gd name="T69" fmla="*/ 24 h 62"/>
                <a:gd name="T70" fmla="*/ 42 w 46"/>
                <a:gd name="T71" fmla="*/ 26 h 62"/>
                <a:gd name="T72" fmla="*/ 42 w 46"/>
                <a:gd name="T73" fmla="*/ 28 h 62"/>
                <a:gd name="T74" fmla="*/ 42 w 46"/>
                <a:gd name="T75" fmla="*/ 30 h 62"/>
                <a:gd name="T76" fmla="*/ 42 w 46"/>
                <a:gd name="T77" fmla="*/ 34 h 62"/>
                <a:gd name="T78" fmla="*/ 42 w 46"/>
                <a:gd name="T79" fmla="*/ 38 h 62"/>
                <a:gd name="T80" fmla="*/ 42 w 46"/>
                <a:gd name="T81" fmla="*/ 40 h 62"/>
                <a:gd name="T82" fmla="*/ 36 w 46"/>
                <a:gd name="T83" fmla="*/ 40 h 62"/>
                <a:gd name="T84" fmla="*/ 32 w 46"/>
                <a:gd name="T85" fmla="*/ 46 h 62"/>
                <a:gd name="T86" fmla="*/ 32 w 46"/>
                <a:gd name="T87" fmla="*/ 46 h 62"/>
                <a:gd name="T88" fmla="*/ 30 w 46"/>
                <a:gd name="T89" fmla="*/ 48 h 62"/>
                <a:gd name="T90" fmla="*/ 30 w 46"/>
                <a:gd name="T91" fmla="*/ 50 h 62"/>
                <a:gd name="T92" fmla="*/ 34 w 46"/>
                <a:gd name="T93" fmla="*/ 52 h 62"/>
                <a:gd name="T94" fmla="*/ 24 w 46"/>
                <a:gd name="T9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6" h="62">
                  <a:moveTo>
                    <a:pt x="24" y="62"/>
                  </a:moveTo>
                  <a:lnTo>
                    <a:pt x="22" y="60"/>
                  </a:lnTo>
                  <a:lnTo>
                    <a:pt x="20" y="60"/>
                  </a:lnTo>
                  <a:lnTo>
                    <a:pt x="16" y="58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0" y="46"/>
                  </a:lnTo>
                  <a:lnTo>
                    <a:pt x="6" y="40"/>
                  </a:lnTo>
                  <a:lnTo>
                    <a:pt x="6" y="38"/>
                  </a:lnTo>
                  <a:lnTo>
                    <a:pt x="8" y="36"/>
                  </a:lnTo>
                  <a:lnTo>
                    <a:pt x="8" y="34"/>
                  </a:lnTo>
                  <a:lnTo>
                    <a:pt x="10" y="30"/>
                  </a:lnTo>
                  <a:lnTo>
                    <a:pt x="12" y="28"/>
                  </a:lnTo>
                  <a:lnTo>
                    <a:pt x="12" y="24"/>
                  </a:lnTo>
                  <a:lnTo>
                    <a:pt x="12" y="22"/>
                  </a:lnTo>
                  <a:lnTo>
                    <a:pt x="14" y="20"/>
                  </a:lnTo>
                  <a:lnTo>
                    <a:pt x="16" y="16"/>
                  </a:lnTo>
                  <a:lnTo>
                    <a:pt x="20" y="10"/>
                  </a:lnTo>
                  <a:lnTo>
                    <a:pt x="22" y="6"/>
                  </a:lnTo>
                  <a:lnTo>
                    <a:pt x="28" y="2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4" y="6"/>
                  </a:lnTo>
                  <a:lnTo>
                    <a:pt x="44" y="8"/>
                  </a:lnTo>
                  <a:lnTo>
                    <a:pt x="46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lnTo>
                    <a:pt x="42" y="30"/>
                  </a:lnTo>
                  <a:lnTo>
                    <a:pt x="42" y="34"/>
                  </a:lnTo>
                  <a:lnTo>
                    <a:pt x="42" y="38"/>
                  </a:lnTo>
                  <a:lnTo>
                    <a:pt x="42" y="40"/>
                  </a:lnTo>
                  <a:lnTo>
                    <a:pt x="36" y="40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0" y="50"/>
                  </a:lnTo>
                  <a:lnTo>
                    <a:pt x="34" y="52"/>
                  </a:lnTo>
                  <a:lnTo>
                    <a:pt x="24" y="6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5" name="Freeform 415"/>
            <p:cNvSpPr>
              <a:spLocks/>
            </p:cNvSpPr>
            <p:nvPr/>
          </p:nvSpPr>
          <p:spPr bwMode="gray">
            <a:xfrm>
              <a:off x="868483" y="3259162"/>
              <a:ext cx="74056" cy="85107"/>
            </a:xfrm>
            <a:custGeom>
              <a:avLst/>
              <a:gdLst>
                <a:gd name="T0" fmla="*/ 8 w 40"/>
                <a:gd name="T1" fmla="*/ 0 h 46"/>
                <a:gd name="T2" fmla="*/ 22 w 40"/>
                <a:gd name="T3" fmla="*/ 8 h 46"/>
                <a:gd name="T4" fmla="*/ 22 w 40"/>
                <a:gd name="T5" fmla="*/ 10 h 46"/>
                <a:gd name="T6" fmla="*/ 24 w 40"/>
                <a:gd name="T7" fmla="*/ 12 h 46"/>
                <a:gd name="T8" fmla="*/ 28 w 40"/>
                <a:gd name="T9" fmla="*/ 14 h 46"/>
                <a:gd name="T10" fmla="*/ 30 w 40"/>
                <a:gd name="T11" fmla="*/ 14 h 46"/>
                <a:gd name="T12" fmla="*/ 32 w 40"/>
                <a:gd name="T13" fmla="*/ 16 h 46"/>
                <a:gd name="T14" fmla="*/ 32 w 40"/>
                <a:gd name="T15" fmla="*/ 18 h 46"/>
                <a:gd name="T16" fmla="*/ 32 w 40"/>
                <a:gd name="T17" fmla="*/ 22 h 46"/>
                <a:gd name="T18" fmla="*/ 34 w 40"/>
                <a:gd name="T19" fmla="*/ 24 h 46"/>
                <a:gd name="T20" fmla="*/ 36 w 40"/>
                <a:gd name="T21" fmla="*/ 28 h 46"/>
                <a:gd name="T22" fmla="*/ 38 w 40"/>
                <a:gd name="T23" fmla="*/ 30 h 46"/>
                <a:gd name="T24" fmla="*/ 38 w 40"/>
                <a:gd name="T25" fmla="*/ 30 h 46"/>
                <a:gd name="T26" fmla="*/ 40 w 40"/>
                <a:gd name="T27" fmla="*/ 32 h 46"/>
                <a:gd name="T28" fmla="*/ 38 w 40"/>
                <a:gd name="T29" fmla="*/ 34 h 46"/>
                <a:gd name="T30" fmla="*/ 38 w 40"/>
                <a:gd name="T31" fmla="*/ 34 h 46"/>
                <a:gd name="T32" fmla="*/ 36 w 40"/>
                <a:gd name="T33" fmla="*/ 36 h 46"/>
                <a:gd name="T34" fmla="*/ 36 w 40"/>
                <a:gd name="T35" fmla="*/ 36 h 46"/>
                <a:gd name="T36" fmla="*/ 32 w 40"/>
                <a:gd name="T37" fmla="*/ 38 h 46"/>
                <a:gd name="T38" fmla="*/ 30 w 40"/>
                <a:gd name="T39" fmla="*/ 40 h 46"/>
                <a:gd name="T40" fmla="*/ 30 w 40"/>
                <a:gd name="T41" fmla="*/ 42 h 46"/>
                <a:gd name="T42" fmla="*/ 28 w 40"/>
                <a:gd name="T43" fmla="*/ 44 h 46"/>
                <a:gd name="T44" fmla="*/ 28 w 40"/>
                <a:gd name="T45" fmla="*/ 46 h 46"/>
                <a:gd name="T46" fmla="*/ 26 w 40"/>
                <a:gd name="T47" fmla="*/ 42 h 46"/>
                <a:gd name="T48" fmla="*/ 24 w 40"/>
                <a:gd name="T49" fmla="*/ 38 h 46"/>
                <a:gd name="T50" fmla="*/ 22 w 40"/>
                <a:gd name="T51" fmla="*/ 38 h 46"/>
                <a:gd name="T52" fmla="*/ 20 w 40"/>
                <a:gd name="T53" fmla="*/ 38 h 46"/>
                <a:gd name="T54" fmla="*/ 20 w 40"/>
                <a:gd name="T55" fmla="*/ 36 h 46"/>
                <a:gd name="T56" fmla="*/ 18 w 40"/>
                <a:gd name="T57" fmla="*/ 36 h 46"/>
                <a:gd name="T58" fmla="*/ 16 w 40"/>
                <a:gd name="T59" fmla="*/ 32 h 46"/>
                <a:gd name="T60" fmla="*/ 14 w 40"/>
                <a:gd name="T61" fmla="*/ 28 h 46"/>
                <a:gd name="T62" fmla="*/ 14 w 40"/>
                <a:gd name="T63" fmla="*/ 26 h 46"/>
                <a:gd name="T64" fmla="*/ 16 w 40"/>
                <a:gd name="T65" fmla="*/ 24 h 46"/>
                <a:gd name="T66" fmla="*/ 16 w 40"/>
                <a:gd name="T67" fmla="*/ 22 h 46"/>
                <a:gd name="T68" fmla="*/ 0 w 40"/>
                <a:gd name="T69" fmla="*/ 6 h 46"/>
                <a:gd name="T70" fmla="*/ 2 w 40"/>
                <a:gd name="T71" fmla="*/ 6 h 46"/>
                <a:gd name="T72" fmla="*/ 4 w 40"/>
                <a:gd name="T73" fmla="*/ 4 h 46"/>
                <a:gd name="T74" fmla="*/ 6 w 40"/>
                <a:gd name="T75" fmla="*/ 2 h 46"/>
                <a:gd name="T76" fmla="*/ 8 w 40"/>
                <a:gd name="T77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0" h="46">
                  <a:moveTo>
                    <a:pt x="8" y="0"/>
                  </a:moveTo>
                  <a:lnTo>
                    <a:pt x="22" y="8"/>
                  </a:lnTo>
                  <a:lnTo>
                    <a:pt x="22" y="10"/>
                  </a:lnTo>
                  <a:lnTo>
                    <a:pt x="24" y="12"/>
                  </a:lnTo>
                  <a:lnTo>
                    <a:pt x="28" y="14"/>
                  </a:lnTo>
                  <a:lnTo>
                    <a:pt x="30" y="14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4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2" y="38"/>
                  </a:lnTo>
                  <a:lnTo>
                    <a:pt x="30" y="40"/>
                  </a:lnTo>
                  <a:lnTo>
                    <a:pt x="30" y="42"/>
                  </a:lnTo>
                  <a:lnTo>
                    <a:pt x="28" y="44"/>
                  </a:lnTo>
                  <a:lnTo>
                    <a:pt x="28" y="46"/>
                  </a:lnTo>
                  <a:lnTo>
                    <a:pt x="26" y="42"/>
                  </a:lnTo>
                  <a:lnTo>
                    <a:pt x="24" y="38"/>
                  </a:lnTo>
                  <a:lnTo>
                    <a:pt x="22" y="38"/>
                  </a:lnTo>
                  <a:lnTo>
                    <a:pt x="20" y="38"/>
                  </a:lnTo>
                  <a:lnTo>
                    <a:pt x="20" y="36"/>
                  </a:lnTo>
                  <a:lnTo>
                    <a:pt x="18" y="36"/>
                  </a:lnTo>
                  <a:lnTo>
                    <a:pt x="16" y="32"/>
                  </a:lnTo>
                  <a:lnTo>
                    <a:pt x="14" y="28"/>
                  </a:lnTo>
                  <a:lnTo>
                    <a:pt x="14" y="26"/>
                  </a:lnTo>
                  <a:lnTo>
                    <a:pt x="16" y="24"/>
                  </a:lnTo>
                  <a:lnTo>
                    <a:pt x="16" y="22"/>
                  </a:lnTo>
                  <a:lnTo>
                    <a:pt x="0" y="6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6" name="Freeform 416"/>
            <p:cNvSpPr>
              <a:spLocks/>
            </p:cNvSpPr>
            <p:nvPr/>
          </p:nvSpPr>
          <p:spPr bwMode="gray">
            <a:xfrm>
              <a:off x="920322" y="3322067"/>
              <a:ext cx="29622" cy="48104"/>
            </a:xfrm>
            <a:custGeom>
              <a:avLst/>
              <a:gdLst>
                <a:gd name="T0" fmla="*/ 10 w 16"/>
                <a:gd name="T1" fmla="*/ 0 h 26"/>
                <a:gd name="T2" fmla="*/ 10 w 16"/>
                <a:gd name="T3" fmla="*/ 0 h 26"/>
                <a:gd name="T4" fmla="*/ 8 w 16"/>
                <a:gd name="T5" fmla="*/ 0 h 26"/>
                <a:gd name="T6" fmla="*/ 6 w 16"/>
                <a:gd name="T7" fmla="*/ 2 h 26"/>
                <a:gd name="T8" fmla="*/ 4 w 16"/>
                <a:gd name="T9" fmla="*/ 4 h 26"/>
                <a:gd name="T10" fmla="*/ 2 w 16"/>
                <a:gd name="T11" fmla="*/ 6 h 26"/>
                <a:gd name="T12" fmla="*/ 0 w 16"/>
                <a:gd name="T13" fmla="*/ 12 h 26"/>
                <a:gd name="T14" fmla="*/ 0 w 16"/>
                <a:gd name="T15" fmla="*/ 12 h 26"/>
                <a:gd name="T16" fmla="*/ 2 w 16"/>
                <a:gd name="T17" fmla="*/ 14 h 26"/>
                <a:gd name="T18" fmla="*/ 2 w 16"/>
                <a:gd name="T19" fmla="*/ 16 h 26"/>
                <a:gd name="T20" fmla="*/ 6 w 16"/>
                <a:gd name="T21" fmla="*/ 20 h 26"/>
                <a:gd name="T22" fmla="*/ 10 w 16"/>
                <a:gd name="T23" fmla="*/ 24 h 26"/>
                <a:gd name="T24" fmla="*/ 16 w 16"/>
                <a:gd name="T25" fmla="*/ 26 h 26"/>
                <a:gd name="T26" fmla="*/ 10 w 16"/>
                <a:gd name="T2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26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6" y="26"/>
                  </a:lnTo>
                  <a:lnTo>
                    <a:pt x="1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7" name="Freeform 417"/>
            <p:cNvSpPr>
              <a:spLocks/>
            </p:cNvSpPr>
            <p:nvPr/>
          </p:nvSpPr>
          <p:spPr bwMode="gray">
            <a:xfrm>
              <a:off x="542637" y="3096349"/>
              <a:ext cx="129598" cy="155413"/>
            </a:xfrm>
            <a:custGeom>
              <a:avLst/>
              <a:gdLst>
                <a:gd name="T0" fmla="*/ 58 w 70"/>
                <a:gd name="T1" fmla="*/ 30 h 84"/>
                <a:gd name="T2" fmla="*/ 54 w 70"/>
                <a:gd name="T3" fmla="*/ 26 h 84"/>
                <a:gd name="T4" fmla="*/ 54 w 70"/>
                <a:gd name="T5" fmla="*/ 20 h 84"/>
                <a:gd name="T6" fmla="*/ 52 w 70"/>
                <a:gd name="T7" fmla="*/ 18 h 84"/>
                <a:gd name="T8" fmla="*/ 50 w 70"/>
                <a:gd name="T9" fmla="*/ 20 h 84"/>
                <a:gd name="T10" fmla="*/ 46 w 70"/>
                <a:gd name="T11" fmla="*/ 22 h 84"/>
                <a:gd name="T12" fmla="*/ 42 w 70"/>
                <a:gd name="T13" fmla="*/ 18 h 84"/>
                <a:gd name="T14" fmla="*/ 38 w 70"/>
                <a:gd name="T15" fmla="*/ 14 h 84"/>
                <a:gd name="T16" fmla="*/ 40 w 70"/>
                <a:gd name="T17" fmla="*/ 8 h 84"/>
                <a:gd name="T18" fmla="*/ 38 w 70"/>
                <a:gd name="T19" fmla="*/ 0 h 84"/>
                <a:gd name="T20" fmla="*/ 30 w 70"/>
                <a:gd name="T21" fmla="*/ 14 h 84"/>
                <a:gd name="T22" fmla="*/ 32 w 70"/>
                <a:gd name="T23" fmla="*/ 16 h 84"/>
                <a:gd name="T24" fmla="*/ 28 w 70"/>
                <a:gd name="T25" fmla="*/ 22 h 84"/>
                <a:gd name="T26" fmla="*/ 20 w 70"/>
                <a:gd name="T27" fmla="*/ 26 h 84"/>
                <a:gd name="T28" fmla="*/ 2 w 70"/>
                <a:gd name="T29" fmla="*/ 24 h 84"/>
                <a:gd name="T30" fmla="*/ 0 w 70"/>
                <a:gd name="T31" fmla="*/ 26 h 84"/>
                <a:gd name="T32" fmla="*/ 0 w 70"/>
                <a:gd name="T33" fmla="*/ 32 h 84"/>
                <a:gd name="T34" fmla="*/ 4 w 70"/>
                <a:gd name="T35" fmla="*/ 36 h 84"/>
                <a:gd name="T36" fmla="*/ 6 w 70"/>
                <a:gd name="T37" fmla="*/ 36 h 84"/>
                <a:gd name="T38" fmla="*/ 12 w 70"/>
                <a:gd name="T39" fmla="*/ 42 h 84"/>
                <a:gd name="T40" fmla="*/ 16 w 70"/>
                <a:gd name="T41" fmla="*/ 54 h 84"/>
                <a:gd name="T42" fmla="*/ 16 w 70"/>
                <a:gd name="T43" fmla="*/ 58 h 84"/>
                <a:gd name="T44" fmla="*/ 16 w 70"/>
                <a:gd name="T45" fmla="*/ 66 h 84"/>
                <a:gd name="T46" fmla="*/ 16 w 70"/>
                <a:gd name="T47" fmla="*/ 72 h 84"/>
                <a:gd name="T48" fmla="*/ 14 w 70"/>
                <a:gd name="T49" fmla="*/ 74 h 84"/>
                <a:gd name="T50" fmla="*/ 14 w 70"/>
                <a:gd name="T51" fmla="*/ 78 h 84"/>
                <a:gd name="T52" fmla="*/ 16 w 70"/>
                <a:gd name="T53" fmla="*/ 82 h 84"/>
                <a:gd name="T54" fmla="*/ 26 w 70"/>
                <a:gd name="T55" fmla="*/ 84 h 84"/>
                <a:gd name="T56" fmla="*/ 42 w 70"/>
                <a:gd name="T57" fmla="*/ 78 h 84"/>
                <a:gd name="T58" fmla="*/ 62 w 70"/>
                <a:gd name="T59" fmla="*/ 66 h 84"/>
                <a:gd name="T60" fmla="*/ 68 w 70"/>
                <a:gd name="T61" fmla="*/ 56 h 84"/>
                <a:gd name="T62" fmla="*/ 70 w 70"/>
                <a:gd name="T63" fmla="*/ 50 h 84"/>
                <a:gd name="T64" fmla="*/ 68 w 70"/>
                <a:gd name="T65" fmla="*/ 46 h 84"/>
                <a:gd name="T66" fmla="*/ 64 w 70"/>
                <a:gd name="T67" fmla="*/ 38 h 84"/>
                <a:gd name="T68" fmla="*/ 62 w 70"/>
                <a:gd name="T69" fmla="*/ 3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84">
                  <a:moveTo>
                    <a:pt x="62" y="30"/>
                  </a:moveTo>
                  <a:lnTo>
                    <a:pt x="58" y="30"/>
                  </a:lnTo>
                  <a:lnTo>
                    <a:pt x="56" y="28"/>
                  </a:lnTo>
                  <a:lnTo>
                    <a:pt x="54" y="26"/>
                  </a:lnTo>
                  <a:lnTo>
                    <a:pt x="54" y="24"/>
                  </a:lnTo>
                  <a:lnTo>
                    <a:pt x="54" y="20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0" y="20"/>
                  </a:lnTo>
                  <a:lnTo>
                    <a:pt x="48" y="22"/>
                  </a:lnTo>
                  <a:lnTo>
                    <a:pt x="46" y="22"/>
                  </a:lnTo>
                  <a:lnTo>
                    <a:pt x="44" y="20"/>
                  </a:lnTo>
                  <a:lnTo>
                    <a:pt x="42" y="18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2"/>
                  </a:lnTo>
                  <a:lnTo>
                    <a:pt x="40" y="8"/>
                  </a:lnTo>
                  <a:lnTo>
                    <a:pt x="50" y="2"/>
                  </a:lnTo>
                  <a:lnTo>
                    <a:pt x="38" y="0"/>
                  </a:lnTo>
                  <a:lnTo>
                    <a:pt x="30" y="6"/>
                  </a:lnTo>
                  <a:lnTo>
                    <a:pt x="30" y="14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8" y="22"/>
                  </a:lnTo>
                  <a:lnTo>
                    <a:pt x="24" y="24"/>
                  </a:lnTo>
                  <a:lnTo>
                    <a:pt x="20" y="26"/>
                  </a:lnTo>
                  <a:lnTo>
                    <a:pt x="8" y="22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0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10" y="38"/>
                  </a:lnTo>
                  <a:lnTo>
                    <a:pt x="12" y="42"/>
                  </a:lnTo>
                  <a:lnTo>
                    <a:pt x="14" y="46"/>
                  </a:lnTo>
                  <a:lnTo>
                    <a:pt x="16" y="54"/>
                  </a:lnTo>
                  <a:lnTo>
                    <a:pt x="16" y="54"/>
                  </a:lnTo>
                  <a:lnTo>
                    <a:pt x="16" y="58"/>
                  </a:lnTo>
                  <a:lnTo>
                    <a:pt x="16" y="62"/>
                  </a:lnTo>
                  <a:lnTo>
                    <a:pt x="16" y="66"/>
                  </a:lnTo>
                  <a:lnTo>
                    <a:pt x="16" y="70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4" y="76"/>
                  </a:lnTo>
                  <a:lnTo>
                    <a:pt x="14" y="78"/>
                  </a:lnTo>
                  <a:lnTo>
                    <a:pt x="14" y="80"/>
                  </a:lnTo>
                  <a:lnTo>
                    <a:pt x="16" y="82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42" y="78"/>
                  </a:lnTo>
                  <a:lnTo>
                    <a:pt x="54" y="72"/>
                  </a:lnTo>
                  <a:lnTo>
                    <a:pt x="62" y="66"/>
                  </a:lnTo>
                  <a:lnTo>
                    <a:pt x="66" y="62"/>
                  </a:lnTo>
                  <a:lnTo>
                    <a:pt x="68" y="56"/>
                  </a:lnTo>
                  <a:lnTo>
                    <a:pt x="70" y="52"/>
                  </a:lnTo>
                  <a:lnTo>
                    <a:pt x="70" y="50"/>
                  </a:lnTo>
                  <a:lnTo>
                    <a:pt x="68" y="48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4" y="38"/>
                  </a:lnTo>
                  <a:lnTo>
                    <a:pt x="64" y="34"/>
                  </a:lnTo>
                  <a:lnTo>
                    <a:pt x="62" y="32"/>
                  </a:lnTo>
                  <a:lnTo>
                    <a:pt x="62" y="3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8" name="Freeform 418"/>
            <p:cNvSpPr>
              <a:spLocks/>
            </p:cNvSpPr>
            <p:nvPr/>
          </p:nvSpPr>
          <p:spPr bwMode="gray">
            <a:xfrm>
              <a:off x="653721" y="2944637"/>
              <a:ext cx="199951" cy="370030"/>
            </a:xfrm>
            <a:custGeom>
              <a:avLst/>
              <a:gdLst>
                <a:gd name="T0" fmla="*/ 38 w 108"/>
                <a:gd name="T1" fmla="*/ 2 h 200"/>
                <a:gd name="T2" fmla="*/ 32 w 108"/>
                <a:gd name="T3" fmla="*/ 0 h 200"/>
                <a:gd name="T4" fmla="*/ 24 w 108"/>
                <a:gd name="T5" fmla="*/ 2 h 200"/>
                <a:gd name="T6" fmla="*/ 14 w 108"/>
                <a:gd name="T7" fmla="*/ 16 h 200"/>
                <a:gd name="T8" fmla="*/ 16 w 108"/>
                <a:gd name="T9" fmla="*/ 22 h 200"/>
                <a:gd name="T10" fmla="*/ 14 w 108"/>
                <a:gd name="T11" fmla="*/ 32 h 200"/>
                <a:gd name="T12" fmla="*/ 10 w 108"/>
                <a:gd name="T13" fmla="*/ 36 h 200"/>
                <a:gd name="T14" fmla="*/ 6 w 108"/>
                <a:gd name="T15" fmla="*/ 44 h 200"/>
                <a:gd name="T16" fmla="*/ 4 w 108"/>
                <a:gd name="T17" fmla="*/ 52 h 200"/>
                <a:gd name="T18" fmla="*/ 14 w 108"/>
                <a:gd name="T19" fmla="*/ 54 h 200"/>
                <a:gd name="T20" fmla="*/ 12 w 108"/>
                <a:gd name="T21" fmla="*/ 58 h 200"/>
                <a:gd name="T22" fmla="*/ 12 w 108"/>
                <a:gd name="T23" fmla="*/ 64 h 200"/>
                <a:gd name="T24" fmla="*/ 14 w 108"/>
                <a:gd name="T25" fmla="*/ 70 h 200"/>
                <a:gd name="T26" fmla="*/ 24 w 108"/>
                <a:gd name="T27" fmla="*/ 76 h 200"/>
                <a:gd name="T28" fmla="*/ 24 w 108"/>
                <a:gd name="T29" fmla="*/ 82 h 200"/>
                <a:gd name="T30" fmla="*/ 22 w 108"/>
                <a:gd name="T31" fmla="*/ 86 h 200"/>
                <a:gd name="T32" fmla="*/ 18 w 108"/>
                <a:gd name="T33" fmla="*/ 94 h 200"/>
                <a:gd name="T34" fmla="*/ 20 w 108"/>
                <a:gd name="T35" fmla="*/ 98 h 200"/>
                <a:gd name="T36" fmla="*/ 32 w 108"/>
                <a:gd name="T37" fmla="*/ 92 h 200"/>
                <a:gd name="T38" fmla="*/ 36 w 108"/>
                <a:gd name="T39" fmla="*/ 102 h 200"/>
                <a:gd name="T40" fmla="*/ 40 w 108"/>
                <a:gd name="T41" fmla="*/ 114 h 200"/>
                <a:gd name="T42" fmla="*/ 22 w 108"/>
                <a:gd name="T43" fmla="*/ 128 h 200"/>
                <a:gd name="T44" fmla="*/ 28 w 108"/>
                <a:gd name="T45" fmla="*/ 140 h 200"/>
                <a:gd name="T46" fmla="*/ 20 w 108"/>
                <a:gd name="T47" fmla="*/ 154 h 200"/>
                <a:gd name="T48" fmla="*/ 18 w 108"/>
                <a:gd name="T49" fmla="*/ 156 h 200"/>
                <a:gd name="T50" fmla="*/ 18 w 108"/>
                <a:gd name="T51" fmla="*/ 160 h 200"/>
                <a:gd name="T52" fmla="*/ 38 w 108"/>
                <a:gd name="T53" fmla="*/ 164 h 200"/>
                <a:gd name="T54" fmla="*/ 52 w 108"/>
                <a:gd name="T55" fmla="*/ 158 h 200"/>
                <a:gd name="T56" fmla="*/ 52 w 108"/>
                <a:gd name="T57" fmla="*/ 162 h 200"/>
                <a:gd name="T58" fmla="*/ 44 w 108"/>
                <a:gd name="T59" fmla="*/ 166 h 200"/>
                <a:gd name="T60" fmla="*/ 0 w 108"/>
                <a:gd name="T61" fmla="*/ 196 h 200"/>
                <a:gd name="T62" fmla="*/ 28 w 108"/>
                <a:gd name="T63" fmla="*/ 190 h 200"/>
                <a:gd name="T64" fmla="*/ 58 w 108"/>
                <a:gd name="T65" fmla="*/ 188 h 200"/>
                <a:gd name="T66" fmla="*/ 108 w 108"/>
                <a:gd name="T67" fmla="*/ 174 h 200"/>
                <a:gd name="T68" fmla="*/ 98 w 108"/>
                <a:gd name="T69" fmla="*/ 164 h 200"/>
                <a:gd name="T70" fmla="*/ 102 w 108"/>
                <a:gd name="T71" fmla="*/ 158 h 200"/>
                <a:gd name="T72" fmla="*/ 102 w 108"/>
                <a:gd name="T73" fmla="*/ 150 h 200"/>
                <a:gd name="T74" fmla="*/ 100 w 108"/>
                <a:gd name="T75" fmla="*/ 146 h 200"/>
                <a:gd name="T76" fmla="*/ 94 w 108"/>
                <a:gd name="T77" fmla="*/ 140 h 200"/>
                <a:gd name="T78" fmla="*/ 88 w 108"/>
                <a:gd name="T79" fmla="*/ 136 h 200"/>
                <a:gd name="T80" fmla="*/ 84 w 108"/>
                <a:gd name="T81" fmla="*/ 120 h 200"/>
                <a:gd name="T82" fmla="*/ 66 w 108"/>
                <a:gd name="T83" fmla="*/ 100 h 200"/>
                <a:gd name="T84" fmla="*/ 64 w 108"/>
                <a:gd name="T85" fmla="*/ 84 h 200"/>
                <a:gd name="T86" fmla="*/ 56 w 108"/>
                <a:gd name="T87" fmla="*/ 68 h 200"/>
                <a:gd name="T88" fmla="*/ 56 w 108"/>
                <a:gd name="T89" fmla="*/ 44 h 200"/>
                <a:gd name="T90" fmla="*/ 56 w 108"/>
                <a:gd name="T91" fmla="*/ 42 h 200"/>
                <a:gd name="T92" fmla="*/ 52 w 108"/>
                <a:gd name="T93" fmla="*/ 36 h 200"/>
                <a:gd name="T94" fmla="*/ 48 w 108"/>
                <a:gd name="T95" fmla="*/ 34 h 200"/>
                <a:gd name="T96" fmla="*/ 44 w 108"/>
                <a:gd name="T97" fmla="*/ 32 h 200"/>
                <a:gd name="T98" fmla="*/ 36 w 108"/>
                <a:gd name="T99" fmla="*/ 28 h 200"/>
                <a:gd name="T100" fmla="*/ 34 w 108"/>
                <a:gd name="T101" fmla="*/ 26 h 200"/>
                <a:gd name="T102" fmla="*/ 34 w 108"/>
                <a:gd name="T103" fmla="*/ 20 h 200"/>
                <a:gd name="T104" fmla="*/ 38 w 108"/>
                <a:gd name="T105" fmla="*/ 14 h 200"/>
                <a:gd name="T106" fmla="*/ 40 w 108"/>
                <a:gd name="T107" fmla="*/ 8 h 200"/>
                <a:gd name="T108" fmla="*/ 40 w 108"/>
                <a:gd name="T109" fmla="*/ 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8" h="200">
                  <a:moveTo>
                    <a:pt x="40" y="2"/>
                  </a:move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14" y="54"/>
                  </a:lnTo>
                  <a:lnTo>
                    <a:pt x="14" y="56"/>
                  </a:lnTo>
                  <a:lnTo>
                    <a:pt x="12" y="58"/>
                  </a:lnTo>
                  <a:lnTo>
                    <a:pt x="12" y="60"/>
                  </a:lnTo>
                  <a:lnTo>
                    <a:pt x="12" y="64"/>
                  </a:lnTo>
                  <a:lnTo>
                    <a:pt x="12" y="66"/>
                  </a:lnTo>
                  <a:lnTo>
                    <a:pt x="14" y="70"/>
                  </a:lnTo>
                  <a:lnTo>
                    <a:pt x="16" y="72"/>
                  </a:lnTo>
                  <a:lnTo>
                    <a:pt x="24" y="76"/>
                  </a:lnTo>
                  <a:lnTo>
                    <a:pt x="24" y="80"/>
                  </a:lnTo>
                  <a:lnTo>
                    <a:pt x="24" y="82"/>
                  </a:lnTo>
                  <a:lnTo>
                    <a:pt x="22" y="84"/>
                  </a:lnTo>
                  <a:lnTo>
                    <a:pt x="22" y="86"/>
                  </a:lnTo>
                  <a:lnTo>
                    <a:pt x="20" y="90"/>
                  </a:lnTo>
                  <a:lnTo>
                    <a:pt x="18" y="94"/>
                  </a:lnTo>
                  <a:lnTo>
                    <a:pt x="18" y="96"/>
                  </a:lnTo>
                  <a:lnTo>
                    <a:pt x="20" y="98"/>
                  </a:lnTo>
                  <a:lnTo>
                    <a:pt x="22" y="100"/>
                  </a:lnTo>
                  <a:lnTo>
                    <a:pt x="32" y="92"/>
                  </a:lnTo>
                  <a:lnTo>
                    <a:pt x="44" y="94"/>
                  </a:lnTo>
                  <a:lnTo>
                    <a:pt x="36" y="102"/>
                  </a:lnTo>
                  <a:lnTo>
                    <a:pt x="34" y="114"/>
                  </a:lnTo>
                  <a:lnTo>
                    <a:pt x="40" y="114"/>
                  </a:lnTo>
                  <a:lnTo>
                    <a:pt x="40" y="128"/>
                  </a:lnTo>
                  <a:lnTo>
                    <a:pt x="22" y="128"/>
                  </a:lnTo>
                  <a:lnTo>
                    <a:pt x="22" y="138"/>
                  </a:lnTo>
                  <a:lnTo>
                    <a:pt x="28" y="140"/>
                  </a:lnTo>
                  <a:lnTo>
                    <a:pt x="20" y="152"/>
                  </a:lnTo>
                  <a:lnTo>
                    <a:pt x="20" y="154"/>
                  </a:lnTo>
                  <a:lnTo>
                    <a:pt x="18" y="154"/>
                  </a:lnTo>
                  <a:lnTo>
                    <a:pt x="18" y="156"/>
                  </a:lnTo>
                  <a:lnTo>
                    <a:pt x="18" y="158"/>
                  </a:lnTo>
                  <a:lnTo>
                    <a:pt x="18" y="160"/>
                  </a:lnTo>
                  <a:lnTo>
                    <a:pt x="20" y="160"/>
                  </a:lnTo>
                  <a:lnTo>
                    <a:pt x="38" y="164"/>
                  </a:lnTo>
                  <a:lnTo>
                    <a:pt x="48" y="160"/>
                  </a:lnTo>
                  <a:lnTo>
                    <a:pt x="52" y="158"/>
                  </a:lnTo>
                  <a:lnTo>
                    <a:pt x="52" y="160"/>
                  </a:lnTo>
                  <a:lnTo>
                    <a:pt x="52" y="162"/>
                  </a:lnTo>
                  <a:lnTo>
                    <a:pt x="48" y="164"/>
                  </a:lnTo>
                  <a:lnTo>
                    <a:pt x="44" y="166"/>
                  </a:lnTo>
                  <a:lnTo>
                    <a:pt x="20" y="176"/>
                  </a:lnTo>
                  <a:lnTo>
                    <a:pt x="0" y="196"/>
                  </a:lnTo>
                  <a:lnTo>
                    <a:pt x="10" y="200"/>
                  </a:lnTo>
                  <a:lnTo>
                    <a:pt x="28" y="190"/>
                  </a:lnTo>
                  <a:lnTo>
                    <a:pt x="36" y="188"/>
                  </a:lnTo>
                  <a:lnTo>
                    <a:pt x="58" y="188"/>
                  </a:lnTo>
                  <a:lnTo>
                    <a:pt x="84" y="182"/>
                  </a:lnTo>
                  <a:lnTo>
                    <a:pt x="108" y="174"/>
                  </a:lnTo>
                  <a:lnTo>
                    <a:pt x="96" y="164"/>
                  </a:lnTo>
                  <a:lnTo>
                    <a:pt x="98" y="164"/>
                  </a:lnTo>
                  <a:lnTo>
                    <a:pt x="100" y="162"/>
                  </a:lnTo>
                  <a:lnTo>
                    <a:pt x="102" y="158"/>
                  </a:lnTo>
                  <a:lnTo>
                    <a:pt x="102" y="154"/>
                  </a:lnTo>
                  <a:lnTo>
                    <a:pt x="102" y="150"/>
                  </a:lnTo>
                  <a:lnTo>
                    <a:pt x="102" y="148"/>
                  </a:lnTo>
                  <a:lnTo>
                    <a:pt x="100" y="146"/>
                  </a:lnTo>
                  <a:lnTo>
                    <a:pt x="98" y="142"/>
                  </a:lnTo>
                  <a:lnTo>
                    <a:pt x="94" y="140"/>
                  </a:lnTo>
                  <a:lnTo>
                    <a:pt x="90" y="138"/>
                  </a:lnTo>
                  <a:lnTo>
                    <a:pt x="88" y="136"/>
                  </a:lnTo>
                  <a:lnTo>
                    <a:pt x="86" y="132"/>
                  </a:lnTo>
                  <a:lnTo>
                    <a:pt x="84" y="120"/>
                  </a:lnTo>
                  <a:lnTo>
                    <a:pt x="78" y="108"/>
                  </a:lnTo>
                  <a:lnTo>
                    <a:pt x="66" y="100"/>
                  </a:lnTo>
                  <a:lnTo>
                    <a:pt x="66" y="94"/>
                  </a:lnTo>
                  <a:lnTo>
                    <a:pt x="64" y="84"/>
                  </a:lnTo>
                  <a:lnTo>
                    <a:pt x="60" y="72"/>
                  </a:lnTo>
                  <a:lnTo>
                    <a:pt x="56" y="68"/>
                  </a:lnTo>
                  <a:lnTo>
                    <a:pt x="48" y="62"/>
                  </a:lnTo>
                  <a:lnTo>
                    <a:pt x="56" y="44"/>
                  </a:lnTo>
                  <a:lnTo>
                    <a:pt x="56" y="44"/>
                  </a:lnTo>
                  <a:lnTo>
                    <a:pt x="56" y="42"/>
                  </a:lnTo>
                  <a:lnTo>
                    <a:pt x="54" y="38"/>
                  </a:lnTo>
                  <a:lnTo>
                    <a:pt x="52" y="36"/>
                  </a:lnTo>
                  <a:lnTo>
                    <a:pt x="52" y="34"/>
                  </a:lnTo>
                  <a:lnTo>
                    <a:pt x="48" y="34"/>
                  </a:lnTo>
                  <a:lnTo>
                    <a:pt x="46" y="32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4" y="26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4"/>
                  </a:lnTo>
                  <a:lnTo>
                    <a:pt x="40" y="12"/>
                  </a:lnTo>
                  <a:lnTo>
                    <a:pt x="40" y="8"/>
                  </a:lnTo>
                  <a:lnTo>
                    <a:pt x="42" y="6"/>
                  </a:lnTo>
                  <a:lnTo>
                    <a:pt x="40" y="4"/>
                  </a:lnTo>
                  <a:lnTo>
                    <a:pt x="40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49" name="Freeform 419"/>
            <p:cNvSpPr>
              <a:spLocks/>
            </p:cNvSpPr>
            <p:nvPr/>
          </p:nvSpPr>
          <p:spPr bwMode="gray">
            <a:xfrm>
              <a:off x="612990" y="3096349"/>
              <a:ext cx="66650" cy="59205"/>
            </a:xfrm>
            <a:custGeom>
              <a:avLst/>
              <a:gdLst>
                <a:gd name="T0" fmla="*/ 16 w 36"/>
                <a:gd name="T1" fmla="*/ 0 h 32"/>
                <a:gd name="T2" fmla="*/ 16 w 36"/>
                <a:gd name="T3" fmla="*/ 0 h 32"/>
                <a:gd name="T4" fmla="*/ 18 w 36"/>
                <a:gd name="T5" fmla="*/ 0 h 32"/>
                <a:gd name="T6" fmla="*/ 20 w 36"/>
                <a:gd name="T7" fmla="*/ 0 h 32"/>
                <a:gd name="T8" fmla="*/ 24 w 36"/>
                <a:gd name="T9" fmla="*/ 0 h 32"/>
                <a:gd name="T10" fmla="*/ 28 w 36"/>
                <a:gd name="T11" fmla="*/ 0 h 32"/>
                <a:gd name="T12" fmla="*/ 30 w 36"/>
                <a:gd name="T13" fmla="*/ 2 h 32"/>
                <a:gd name="T14" fmla="*/ 32 w 36"/>
                <a:gd name="T15" fmla="*/ 6 h 32"/>
                <a:gd name="T16" fmla="*/ 32 w 36"/>
                <a:gd name="T17" fmla="*/ 6 h 32"/>
                <a:gd name="T18" fmla="*/ 34 w 36"/>
                <a:gd name="T19" fmla="*/ 8 h 32"/>
                <a:gd name="T20" fmla="*/ 36 w 36"/>
                <a:gd name="T21" fmla="*/ 12 h 32"/>
                <a:gd name="T22" fmla="*/ 36 w 36"/>
                <a:gd name="T23" fmla="*/ 16 h 32"/>
                <a:gd name="T24" fmla="*/ 36 w 36"/>
                <a:gd name="T25" fmla="*/ 22 h 32"/>
                <a:gd name="T26" fmla="*/ 32 w 36"/>
                <a:gd name="T27" fmla="*/ 28 h 32"/>
                <a:gd name="T28" fmla="*/ 32 w 36"/>
                <a:gd name="T29" fmla="*/ 28 h 32"/>
                <a:gd name="T30" fmla="*/ 30 w 36"/>
                <a:gd name="T31" fmla="*/ 30 h 32"/>
                <a:gd name="T32" fmla="*/ 28 w 36"/>
                <a:gd name="T33" fmla="*/ 32 h 32"/>
                <a:gd name="T34" fmla="*/ 26 w 36"/>
                <a:gd name="T35" fmla="*/ 30 h 32"/>
                <a:gd name="T36" fmla="*/ 24 w 36"/>
                <a:gd name="T37" fmla="*/ 30 h 32"/>
                <a:gd name="T38" fmla="*/ 20 w 36"/>
                <a:gd name="T39" fmla="*/ 30 h 32"/>
                <a:gd name="T40" fmla="*/ 18 w 36"/>
                <a:gd name="T41" fmla="*/ 28 h 32"/>
                <a:gd name="T42" fmla="*/ 16 w 36"/>
                <a:gd name="T43" fmla="*/ 26 h 32"/>
                <a:gd name="T44" fmla="*/ 16 w 36"/>
                <a:gd name="T45" fmla="*/ 24 h 32"/>
                <a:gd name="T46" fmla="*/ 16 w 36"/>
                <a:gd name="T47" fmla="*/ 20 h 32"/>
                <a:gd name="T48" fmla="*/ 14 w 36"/>
                <a:gd name="T49" fmla="*/ 18 h 32"/>
                <a:gd name="T50" fmla="*/ 14 w 36"/>
                <a:gd name="T51" fmla="*/ 18 h 32"/>
                <a:gd name="T52" fmla="*/ 14 w 36"/>
                <a:gd name="T53" fmla="*/ 18 h 32"/>
                <a:gd name="T54" fmla="*/ 12 w 36"/>
                <a:gd name="T55" fmla="*/ 20 h 32"/>
                <a:gd name="T56" fmla="*/ 10 w 36"/>
                <a:gd name="T57" fmla="*/ 22 h 32"/>
                <a:gd name="T58" fmla="*/ 8 w 36"/>
                <a:gd name="T59" fmla="*/ 22 h 32"/>
                <a:gd name="T60" fmla="*/ 6 w 36"/>
                <a:gd name="T61" fmla="*/ 20 h 32"/>
                <a:gd name="T62" fmla="*/ 4 w 36"/>
                <a:gd name="T63" fmla="*/ 18 h 32"/>
                <a:gd name="T64" fmla="*/ 2 w 36"/>
                <a:gd name="T65" fmla="*/ 18 h 32"/>
                <a:gd name="T66" fmla="*/ 0 w 36"/>
                <a:gd name="T67" fmla="*/ 14 h 32"/>
                <a:gd name="T68" fmla="*/ 0 w 36"/>
                <a:gd name="T69" fmla="*/ 12 h 32"/>
                <a:gd name="T70" fmla="*/ 2 w 36"/>
                <a:gd name="T71" fmla="*/ 8 h 32"/>
                <a:gd name="T72" fmla="*/ 16 w 36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" h="32">
                  <a:moveTo>
                    <a:pt x="16" y="0"/>
                  </a:moveTo>
                  <a:lnTo>
                    <a:pt x="16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16"/>
                  </a:lnTo>
                  <a:lnTo>
                    <a:pt x="36" y="22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0" y="30"/>
                  </a:lnTo>
                  <a:lnTo>
                    <a:pt x="18" y="28"/>
                  </a:lnTo>
                  <a:lnTo>
                    <a:pt x="16" y="26"/>
                  </a:lnTo>
                  <a:lnTo>
                    <a:pt x="16" y="24"/>
                  </a:lnTo>
                  <a:lnTo>
                    <a:pt x="16" y="20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8" y="22"/>
                  </a:lnTo>
                  <a:lnTo>
                    <a:pt x="6" y="20"/>
                  </a:lnTo>
                  <a:lnTo>
                    <a:pt x="4" y="18"/>
                  </a:lnTo>
                  <a:lnTo>
                    <a:pt x="2" y="18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0" name="Freeform 420"/>
            <p:cNvSpPr>
              <a:spLocks/>
            </p:cNvSpPr>
            <p:nvPr/>
          </p:nvSpPr>
          <p:spPr bwMode="gray">
            <a:xfrm>
              <a:off x="990675" y="3000141"/>
              <a:ext cx="66650" cy="114709"/>
            </a:xfrm>
            <a:custGeom>
              <a:avLst/>
              <a:gdLst>
                <a:gd name="T0" fmla="*/ 30 w 36"/>
                <a:gd name="T1" fmla="*/ 58 h 62"/>
                <a:gd name="T2" fmla="*/ 30 w 36"/>
                <a:gd name="T3" fmla="*/ 46 h 62"/>
                <a:gd name="T4" fmla="*/ 30 w 36"/>
                <a:gd name="T5" fmla="*/ 44 h 62"/>
                <a:gd name="T6" fmla="*/ 30 w 36"/>
                <a:gd name="T7" fmla="*/ 42 h 62"/>
                <a:gd name="T8" fmla="*/ 28 w 36"/>
                <a:gd name="T9" fmla="*/ 38 h 62"/>
                <a:gd name="T10" fmla="*/ 30 w 36"/>
                <a:gd name="T11" fmla="*/ 36 h 62"/>
                <a:gd name="T12" fmla="*/ 30 w 36"/>
                <a:gd name="T13" fmla="*/ 32 h 62"/>
                <a:gd name="T14" fmla="*/ 32 w 36"/>
                <a:gd name="T15" fmla="*/ 30 h 62"/>
                <a:gd name="T16" fmla="*/ 36 w 36"/>
                <a:gd name="T17" fmla="*/ 28 h 62"/>
                <a:gd name="T18" fmla="*/ 36 w 36"/>
                <a:gd name="T19" fmla="*/ 28 h 62"/>
                <a:gd name="T20" fmla="*/ 36 w 36"/>
                <a:gd name="T21" fmla="*/ 24 h 62"/>
                <a:gd name="T22" fmla="*/ 34 w 36"/>
                <a:gd name="T23" fmla="*/ 22 h 62"/>
                <a:gd name="T24" fmla="*/ 34 w 36"/>
                <a:gd name="T25" fmla="*/ 18 h 62"/>
                <a:gd name="T26" fmla="*/ 32 w 36"/>
                <a:gd name="T27" fmla="*/ 16 h 62"/>
                <a:gd name="T28" fmla="*/ 32 w 36"/>
                <a:gd name="T29" fmla="*/ 16 h 62"/>
                <a:gd name="T30" fmla="*/ 30 w 36"/>
                <a:gd name="T31" fmla="*/ 12 h 62"/>
                <a:gd name="T32" fmla="*/ 30 w 36"/>
                <a:gd name="T33" fmla="*/ 8 h 62"/>
                <a:gd name="T34" fmla="*/ 30 w 36"/>
                <a:gd name="T35" fmla="*/ 4 h 62"/>
                <a:gd name="T36" fmla="*/ 28 w 36"/>
                <a:gd name="T37" fmla="*/ 0 h 62"/>
                <a:gd name="T38" fmla="*/ 28 w 36"/>
                <a:gd name="T39" fmla="*/ 0 h 62"/>
                <a:gd name="T40" fmla="*/ 24 w 36"/>
                <a:gd name="T41" fmla="*/ 0 h 62"/>
                <a:gd name="T42" fmla="*/ 2 w 36"/>
                <a:gd name="T43" fmla="*/ 20 h 62"/>
                <a:gd name="T44" fmla="*/ 2 w 36"/>
                <a:gd name="T45" fmla="*/ 22 h 62"/>
                <a:gd name="T46" fmla="*/ 0 w 36"/>
                <a:gd name="T47" fmla="*/ 26 h 62"/>
                <a:gd name="T48" fmla="*/ 0 w 36"/>
                <a:gd name="T49" fmla="*/ 32 h 62"/>
                <a:gd name="T50" fmla="*/ 0 w 36"/>
                <a:gd name="T51" fmla="*/ 36 h 62"/>
                <a:gd name="T52" fmla="*/ 2 w 36"/>
                <a:gd name="T53" fmla="*/ 40 h 62"/>
                <a:gd name="T54" fmla="*/ 2 w 36"/>
                <a:gd name="T55" fmla="*/ 44 h 62"/>
                <a:gd name="T56" fmla="*/ 2 w 36"/>
                <a:gd name="T57" fmla="*/ 46 h 62"/>
                <a:gd name="T58" fmla="*/ 10 w 36"/>
                <a:gd name="T59" fmla="*/ 54 h 62"/>
                <a:gd name="T60" fmla="*/ 10 w 36"/>
                <a:gd name="T61" fmla="*/ 62 h 62"/>
                <a:gd name="T62" fmla="*/ 30 w 36"/>
                <a:gd name="T63" fmla="*/ 58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" h="62">
                  <a:moveTo>
                    <a:pt x="30" y="58"/>
                  </a:moveTo>
                  <a:lnTo>
                    <a:pt x="30" y="46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2" y="30"/>
                  </a:lnTo>
                  <a:lnTo>
                    <a:pt x="36" y="28"/>
                  </a:lnTo>
                  <a:lnTo>
                    <a:pt x="36" y="28"/>
                  </a:lnTo>
                  <a:lnTo>
                    <a:pt x="36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0" y="12"/>
                  </a:lnTo>
                  <a:lnTo>
                    <a:pt x="30" y="8"/>
                  </a:lnTo>
                  <a:lnTo>
                    <a:pt x="30" y="4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" y="20"/>
                  </a:lnTo>
                  <a:lnTo>
                    <a:pt x="2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2" y="44"/>
                  </a:lnTo>
                  <a:lnTo>
                    <a:pt x="2" y="46"/>
                  </a:lnTo>
                  <a:lnTo>
                    <a:pt x="10" y="54"/>
                  </a:lnTo>
                  <a:lnTo>
                    <a:pt x="10" y="62"/>
                  </a:lnTo>
                  <a:lnTo>
                    <a:pt x="30" y="5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1" name="Freeform 421"/>
            <p:cNvSpPr>
              <a:spLocks/>
            </p:cNvSpPr>
            <p:nvPr/>
          </p:nvSpPr>
          <p:spPr bwMode="gray">
            <a:xfrm>
              <a:off x="1083245" y="2374791"/>
              <a:ext cx="311035" cy="721558"/>
            </a:xfrm>
            <a:custGeom>
              <a:avLst/>
              <a:gdLst>
                <a:gd name="T0" fmla="*/ 0 w 168"/>
                <a:gd name="T1" fmla="*/ 286 h 390"/>
                <a:gd name="T2" fmla="*/ 0 w 168"/>
                <a:gd name="T3" fmla="*/ 300 h 390"/>
                <a:gd name="T4" fmla="*/ 0 w 168"/>
                <a:gd name="T5" fmla="*/ 312 h 390"/>
                <a:gd name="T6" fmla="*/ 0 w 168"/>
                <a:gd name="T7" fmla="*/ 322 h 390"/>
                <a:gd name="T8" fmla="*/ 16 w 168"/>
                <a:gd name="T9" fmla="*/ 388 h 390"/>
                <a:gd name="T10" fmla="*/ 38 w 168"/>
                <a:gd name="T11" fmla="*/ 382 h 390"/>
                <a:gd name="T12" fmla="*/ 50 w 168"/>
                <a:gd name="T13" fmla="*/ 372 h 390"/>
                <a:gd name="T14" fmla="*/ 60 w 168"/>
                <a:gd name="T15" fmla="*/ 360 h 390"/>
                <a:gd name="T16" fmla="*/ 66 w 168"/>
                <a:gd name="T17" fmla="*/ 328 h 390"/>
                <a:gd name="T18" fmla="*/ 88 w 168"/>
                <a:gd name="T19" fmla="*/ 296 h 390"/>
                <a:gd name="T20" fmla="*/ 94 w 168"/>
                <a:gd name="T21" fmla="*/ 282 h 390"/>
                <a:gd name="T22" fmla="*/ 92 w 168"/>
                <a:gd name="T23" fmla="*/ 272 h 390"/>
                <a:gd name="T24" fmla="*/ 82 w 168"/>
                <a:gd name="T25" fmla="*/ 264 h 390"/>
                <a:gd name="T26" fmla="*/ 76 w 168"/>
                <a:gd name="T27" fmla="*/ 262 h 390"/>
                <a:gd name="T28" fmla="*/ 78 w 168"/>
                <a:gd name="T29" fmla="*/ 230 h 390"/>
                <a:gd name="T30" fmla="*/ 78 w 168"/>
                <a:gd name="T31" fmla="*/ 232 h 390"/>
                <a:gd name="T32" fmla="*/ 80 w 168"/>
                <a:gd name="T33" fmla="*/ 218 h 390"/>
                <a:gd name="T34" fmla="*/ 86 w 168"/>
                <a:gd name="T35" fmla="*/ 204 h 390"/>
                <a:gd name="T36" fmla="*/ 94 w 168"/>
                <a:gd name="T37" fmla="*/ 194 h 390"/>
                <a:gd name="T38" fmla="*/ 106 w 168"/>
                <a:gd name="T39" fmla="*/ 184 h 390"/>
                <a:gd name="T40" fmla="*/ 116 w 168"/>
                <a:gd name="T41" fmla="*/ 176 h 390"/>
                <a:gd name="T42" fmla="*/ 122 w 168"/>
                <a:gd name="T43" fmla="*/ 158 h 390"/>
                <a:gd name="T44" fmla="*/ 122 w 168"/>
                <a:gd name="T45" fmla="*/ 140 h 390"/>
                <a:gd name="T46" fmla="*/ 156 w 168"/>
                <a:gd name="T47" fmla="*/ 118 h 390"/>
                <a:gd name="T48" fmla="*/ 168 w 168"/>
                <a:gd name="T49" fmla="*/ 118 h 390"/>
                <a:gd name="T50" fmla="*/ 162 w 168"/>
                <a:gd name="T51" fmla="*/ 106 h 390"/>
                <a:gd name="T52" fmla="*/ 152 w 168"/>
                <a:gd name="T53" fmla="*/ 80 h 390"/>
                <a:gd name="T54" fmla="*/ 152 w 168"/>
                <a:gd name="T55" fmla="*/ 72 h 390"/>
                <a:gd name="T56" fmla="*/ 156 w 168"/>
                <a:gd name="T57" fmla="*/ 68 h 390"/>
                <a:gd name="T58" fmla="*/ 156 w 168"/>
                <a:gd name="T59" fmla="*/ 56 h 390"/>
                <a:gd name="T60" fmla="*/ 140 w 168"/>
                <a:gd name="T61" fmla="*/ 38 h 390"/>
                <a:gd name="T62" fmla="*/ 130 w 168"/>
                <a:gd name="T63" fmla="*/ 24 h 390"/>
                <a:gd name="T64" fmla="*/ 122 w 168"/>
                <a:gd name="T65" fmla="*/ 20 h 390"/>
                <a:gd name="T66" fmla="*/ 114 w 168"/>
                <a:gd name="T67" fmla="*/ 4 h 390"/>
                <a:gd name="T68" fmla="*/ 102 w 168"/>
                <a:gd name="T69" fmla="*/ 14 h 390"/>
                <a:gd name="T70" fmla="*/ 92 w 168"/>
                <a:gd name="T71" fmla="*/ 24 h 390"/>
                <a:gd name="T72" fmla="*/ 86 w 168"/>
                <a:gd name="T73" fmla="*/ 32 h 390"/>
                <a:gd name="T74" fmla="*/ 80 w 168"/>
                <a:gd name="T75" fmla="*/ 44 h 390"/>
                <a:gd name="T76" fmla="*/ 76 w 168"/>
                <a:gd name="T77" fmla="*/ 56 h 390"/>
                <a:gd name="T78" fmla="*/ 70 w 168"/>
                <a:gd name="T79" fmla="*/ 82 h 390"/>
                <a:gd name="T80" fmla="*/ 64 w 168"/>
                <a:gd name="T81" fmla="*/ 92 h 390"/>
                <a:gd name="T82" fmla="*/ 54 w 168"/>
                <a:gd name="T83" fmla="*/ 104 h 390"/>
                <a:gd name="T84" fmla="*/ 46 w 168"/>
                <a:gd name="T85" fmla="*/ 122 h 390"/>
                <a:gd name="T86" fmla="*/ 12 w 168"/>
                <a:gd name="T87" fmla="*/ 178 h 390"/>
                <a:gd name="T88" fmla="*/ 14 w 168"/>
                <a:gd name="T89" fmla="*/ 260 h 390"/>
                <a:gd name="T90" fmla="*/ 14 w 168"/>
                <a:gd name="T91" fmla="*/ 266 h 390"/>
                <a:gd name="T92" fmla="*/ 8 w 168"/>
                <a:gd name="T93" fmla="*/ 278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8" h="390">
                  <a:moveTo>
                    <a:pt x="0" y="280"/>
                  </a:moveTo>
                  <a:lnTo>
                    <a:pt x="0" y="282"/>
                  </a:lnTo>
                  <a:lnTo>
                    <a:pt x="0" y="286"/>
                  </a:lnTo>
                  <a:lnTo>
                    <a:pt x="0" y="292"/>
                  </a:lnTo>
                  <a:lnTo>
                    <a:pt x="0" y="296"/>
                  </a:lnTo>
                  <a:lnTo>
                    <a:pt x="0" y="300"/>
                  </a:lnTo>
                  <a:lnTo>
                    <a:pt x="0" y="302"/>
                  </a:lnTo>
                  <a:lnTo>
                    <a:pt x="0" y="308"/>
                  </a:lnTo>
                  <a:lnTo>
                    <a:pt x="0" y="312"/>
                  </a:lnTo>
                  <a:lnTo>
                    <a:pt x="0" y="318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0" y="350"/>
                  </a:lnTo>
                  <a:lnTo>
                    <a:pt x="12" y="368"/>
                  </a:lnTo>
                  <a:lnTo>
                    <a:pt x="16" y="388"/>
                  </a:lnTo>
                  <a:lnTo>
                    <a:pt x="24" y="390"/>
                  </a:lnTo>
                  <a:lnTo>
                    <a:pt x="36" y="386"/>
                  </a:lnTo>
                  <a:lnTo>
                    <a:pt x="38" y="382"/>
                  </a:lnTo>
                  <a:lnTo>
                    <a:pt x="42" y="378"/>
                  </a:lnTo>
                  <a:lnTo>
                    <a:pt x="46" y="374"/>
                  </a:lnTo>
                  <a:lnTo>
                    <a:pt x="50" y="372"/>
                  </a:lnTo>
                  <a:lnTo>
                    <a:pt x="54" y="372"/>
                  </a:lnTo>
                  <a:lnTo>
                    <a:pt x="54" y="370"/>
                  </a:lnTo>
                  <a:lnTo>
                    <a:pt x="60" y="360"/>
                  </a:lnTo>
                  <a:lnTo>
                    <a:pt x="64" y="346"/>
                  </a:lnTo>
                  <a:lnTo>
                    <a:pt x="66" y="334"/>
                  </a:lnTo>
                  <a:lnTo>
                    <a:pt x="66" y="328"/>
                  </a:lnTo>
                  <a:lnTo>
                    <a:pt x="66" y="320"/>
                  </a:lnTo>
                  <a:lnTo>
                    <a:pt x="84" y="300"/>
                  </a:lnTo>
                  <a:lnTo>
                    <a:pt x="88" y="296"/>
                  </a:lnTo>
                  <a:lnTo>
                    <a:pt x="92" y="290"/>
                  </a:lnTo>
                  <a:lnTo>
                    <a:pt x="92" y="286"/>
                  </a:lnTo>
                  <a:lnTo>
                    <a:pt x="94" y="282"/>
                  </a:lnTo>
                  <a:lnTo>
                    <a:pt x="94" y="278"/>
                  </a:lnTo>
                  <a:lnTo>
                    <a:pt x="92" y="278"/>
                  </a:lnTo>
                  <a:lnTo>
                    <a:pt x="92" y="272"/>
                  </a:lnTo>
                  <a:lnTo>
                    <a:pt x="90" y="268"/>
                  </a:lnTo>
                  <a:lnTo>
                    <a:pt x="86" y="266"/>
                  </a:lnTo>
                  <a:lnTo>
                    <a:pt x="82" y="264"/>
                  </a:lnTo>
                  <a:lnTo>
                    <a:pt x="80" y="264"/>
                  </a:lnTo>
                  <a:lnTo>
                    <a:pt x="78" y="262"/>
                  </a:lnTo>
                  <a:lnTo>
                    <a:pt x="76" y="262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8" y="230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2"/>
                  </a:lnTo>
                  <a:lnTo>
                    <a:pt x="78" y="230"/>
                  </a:lnTo>
                  <a:lnTo>
                    <a:pt x="80" y="226"/>
                  </a:lnTo>
                  <a:lnTo>
                    <a:pt x="80" y="218"/>
                  </a:lnTo>
                  <a:lnTo>
                    <a:pt x="82" y="212"/>
                  </a:lnTo>
                  <a:lnTo>
                    <a:pt x="84" y="208"/>
                  </a:lnTo>
                  <a:lnTo>
                    <a:pt x="86" y="204"/>
                  </a:lnTo>
                  <a:lnTo>
                    <a:pt x="88" y="200"/>
                  </a:lnTo>
                  <a:lnTo>
                    <a:pt x="90" y="196"/>
                  </a:lnTo>
                  <a:lnTo>
                    <a:pt x="94" y="194"/>
                  </a:lnTo>
                  <a:lnTo>
                    <a:pt x="98" y="190"/>
                  </a:lnTo>
                  <a:lnTo>
                    <a:pt x="104" y="188"/>
                  </a:lnTo>
                  <a:lnTo>
                    <a:pt x="106" y="184"/>
                  </a:lnTo>
                  <a:lnTo>
                    <a:pt x="110" y="184"/>
                  </a:lnTo>
                  <a:lnTo>
                    <a:pt x="110" y="182"/>
                  </a:lnTo>
                  <a:lnTo>
                    <a:pt x="116" y="176"/>
                  </a:lnTo>
                  <a:lnTo>
                    <a:pt x="120" y="170"/>
                  </a:lnTo>
                  <a:lnTo>
                    <a:pt x="122" y="164"/>
                  </a:lnTo>
                  <a:lnTo>
                    <a:pt x="122" y="158"/>
                  </a:lnTo>
                  <a:lnTo>
                    <a:pt x="122" y="156"/>
                  </a:lnTo>
                  <a:lnTo>
                    <a:pt x="122" y="154"/>
                  </a:lnTo>
                  <a:lnTo>
                    <a:pt x="122" y="140"/>
                  </a:lnTo>
                  <a:lnTo>
                    <a:pt x="134" y="130"/>
                  </a:lnTo>
                  <a:lnTo>
                    <a:pt x="144" y="120"/>
                  </a:lnTo>
                  <a:lnTo>
                    <a:pt x="156" y="118"/>
                  </a:lnTo>
                  <a:lnTo>
                    <a:pt x="166" y="120"/>
                  </a:lnTo>
                  <a:lnTo>
                    <a:pt x="166" y="120"/>
                  </a:lnTo>
                  <a:lnTo>
                    <a:pt x="168" y="118"/>
                  </a:lnTo>
                  <a:lnTo>
                    <a:pt x="168" y="116"/>
                  </a:lnTo>
                  <a:lnTo>
                    <a:pt x="166" y="114"/>
                  </a:lnTo>
                  <a:lnTo>
                    <a:pt x="162" y="106"/>
                  </a:lnTo>
                  <a:lnTo>
                    <a:pt x="158" y="96"/>
                  </a:lnTo>
                  <a:lnTo>
                    <a:pt x="154" y="86"/>
                  </a:lnTo>
                  <a:lnTo>
                    <a:pt x="152" y="80"/>
                  </a:lnTo>
                  <a:lnTo>
                    <a:pt x="152" y="78"/>
                  </a:lnTo>
                  <a:lnTo>
                    <a:pt x="152" y="76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4" y="70"/>
                  </a:lnTo>
                  <a:lnTo>
                    <a:pt x="156" y="68"/>
                  </a:lnTo>
                  <a:lnTo>
                    <a:pt x="158" y="64"/>
                  </a:lnTo>
                  <a:lnTo>
                    <a:pt x="158" y="60"/>
                  </a:lnTo>
                  <a:lnTo>
                    <a:pt x="156" y="56"/>
                  </a:lnTo>
                  <a:lnTo>
                    <a:pt x="152" y="50"/>
                  </a:lnTo>
                  <a:lnTo>
                    <a:pt x="142" y="42"/>
                  </a:lnTo>
                  <a:lnTo>
                    <a:pt x="140" y="38"/>
                  </a:lnTo>
                  <a:lnTo>
                    <a:pt x="136" y="32"/>
                  </a:lnTo>
                  <a:lnTo>
                    <a:pt x="132" y="28"/>
                  </a:lnTo>
                  <a:lnTo>
                    <a:pt x="130" y="24"/>
                  </a:lnTo>
                  <a:lnTo>
                    <a:pt x="126" y="22"/>
                  </a:lnTo>
                  <a:lnTo>
                    <a:pt x="124" y="20"/>
                  </a:lnTo>
                  <a:lnTo>
                    <a:pt x="122" y="20"/>
                  </a:lnTo>
                  <a:lnTo>
                    <a:pt x="118" y="0"/>
                  </a:lnTo>
                  <a:lnTo>
                    <a:pt x="116" y="2"/>
                  </a:lnTo>
                  <a:lnTo>
                    <a:pt x="114" y="4"/>
                  </a:lnTo>
                  <a:lnTo>
                    <a:pt x="110" y="6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4" y="22"/>
                  </a:lnTo>
                  <a:lnTo>
                    <a:pt x="92" y="24"/>
                  </a:lnTo>
                  <a:lnTo>
                    <a:pt x="90" y="26"/>
                  </a:lnTo>
                  <a:lnTo>
                    <a:pt x="88" y="28"/>
                  </a:lnTo>
                  <a:lnTo>
                    <a:pt x="86" y="32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0" y="44"/>
                  </a:lnTo>
                  <a:lnTo>
                    <a:pt x="78" y="48"/>
                  </a:lnTo>
                  <a:lnTo>
                    <a:pt x="78" y="52"/>
                  </a:lnTo>
                  <a:lnTo>
                    <a:pt x="76" y="56"/>
                  </a:lnTo>
                  <a:lnTo>
                    <a:pt x="72" y="60"/>
                  </a:lnTo>
                  <a:lnTo>
                    <a:pt x="72" y="82"/>
                  </a:lnTo>
                  <a:lnTo>
                    <a:pt x="70" y="82"/>
                  </a:lnTo>
                  <a:lnTo>
                    <a:pt x="70" y="84"/>
                  </a:lnTo>
                  <a:lnTo>
                    <a:pt x="66" y="88"/>
                  </a:lnTo>
                  <a:lnTo>
                    <a:pt x="64" y="92"/>
                  </a:lnTo>
                  <a:lnTo>
                    <a:pt x="60" y="96"/>
                  </a:lnTo>
                  <a:lnTo>
                    <a:pt x="56" y="100"/>
                  </a:lnTo>
                  <a:lnTo>
                    <a:pt x="54" y="104"/>
                  </a:lnTo>
                  <a:lnTo>
                    <a:pt x="50" y="106"/>
                  </a:lnTo>
                  <a:lnTo>
                    <a:pt x="48" y="106"/>
                  </a:lnTo>
                  <a:lnTo>
                    <a:pt x="46" y="122"/>
                  </a:lnTo>
                  <a:lnTo>
                    <a:pt x="36" y="140"/>
                  </a:lnTo>
                  <a:lnTo>
                    <a:pt x="34" y="164"/>
                  </a:lnTo>
                  <a:lnTo>
                    <a:pt x="12" y="178"/>
                  </a:lnTo>
                  <a:lnTo>
                    <a:pt x="16" y="184"/>
                  </a:lnTo>
                  <a:lnTo>
                    <a:pt x="16" y="234"/>
                  </a:lnTo>
                  <a:lnTo>
                    <a:pt x="14" y="260"/>
                  </a:lnTo>
                  <a:lnTo>
                    <a:pt x="14" y="262"/>
                  </a:lnTo>
                  <a:lnTo>
                    <a:pt x="14" y="264"/>
                  </a:lnTo>
                  <a:lnTo>
                    <a:pt x="14" y="266"/>
                  </a:lnTo>
                  <a:lnTo>
                    <a:pt x="12" y="270"/>
                  </a:lnTo>
                  <a:lnTo>
                    <a:pt x="12" y="274"/>
                  </a:lnTo>
                  <a:lnTo>
                    <a:pt x="8" y="278"/>
                  </a:lnTo>
                  <a:lnTo>
                    <a:pt x="4" y="280"/>
                  </a:lnTo>
                  <a:lnTo>
                    <a:pt x="0" y="28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2" name="Freeform 422"/>
            <p:cNvSpPr>
              <a:spLocks/>
            </p:cNvSpPr>
            <p:nvPr/>
          </p:nvSpPr>
          <p:spPr bwMode="gray">
            <a:xfrm>
              <a:off x="1301710" y="2322987"/>
              <a:ext cx="229573" cy="573546"/>
            </a:xfrm>
            <a:custGeom>
              <a:avLst/>
              <a:gdLst>
                <a:gd name="T0" fmla="*/ 102 w 124"/>
                <a:gd name="T1" fmla="*/ 62 h 310"/>
                <a:gd name="T2" fmla="*/ 122 w 124"/>
                <a:gd name="T3" fmla="*/ 112 h 310"/>
                <a:gd name="T4" fmla="*/ 112 w 124"/>
                <a:gd name="T5" fmla="*/ 128 h 310"/>
                <a:gd name="T6" fmla="*/ 114 w 124"/>
                <a:gd name="T7" fmla="*/ 134 h 310"/>
                <a:gd name="T8" fmla="*/ 118 w 124"/>
                <a:gd name="T9" fmla="*/ 144 h 310"/>
                <a:gd name="T10" fmla="*/ 118 w 124"/>
                <a:gd name="T11" fmla="*/ 152 h 310"/>
                <a:gd name="T12" fmla="*/ 114 w 124"/>
                <a:gd name="T13" fmla="*/ 182 h 310"/>
                <a:gd name="T14" fmla="*/ 114 w 124"/>
                <a:gd name="T15" fmla="*/ 212 h 310"/>
                <a:gd name="T16" fmla="*/ 122 w 124"/>
                <a:gd name="T17" fmla="*/ 222 h 310"/>
                <a:gd name="T18" fmla="*/ 124 w 124"/>
                <a:gd name="T19" fmla="*/ 254 h 310"/>
                <a:gd name="T20" fmla="*/ 124 w 124"/>
                <a:gd name="T21" fmla="*/ 260 h 310"/>
                <a:gd name="T22" fmla="*/ 90 w 124"/>
                <a:gd name="T23" fmla="*/ 292 h 310"/>
                <a:gd name="T24" fmla="*/ 92 w 124"/>
                <a:gd name="T25" fmla="*/ 294 h 310"/>
                <a:gd name="T26" fmla="*/ 88 w 124"/>
                <a:gd name="T27" fmla="*/ 294 h 310"/>
                <a:gd name="T28" fmla="*/ 80 w 124"/>
                <a:gd name="T29" fmla="*/ 292 h 310"/>
                <a:gd name="T30" fmla="*/ 72 w 124"/>
                <a:gd name="T31" fmla="*/ 296 h 310"/>
                <a:gd name="T32" fmla="*/ 54 w 124"/>
                <a:gd name="T33" fmla="*/ 302 h 310"/>
                <a:gd name="T34" fmla="*/ 48 w 124"/>
                <a:gd name="T35" fmla="*/ 304 h 310"/>
                <a:gd name="T36" fmla="*/ 38 w 124"/>
                <a:gd name="T37" fmla="*/ 306 h 310"/>
                <a:gd name="T38" fmla="*/ 24 w 124"/>
                <a:gd name="T39" fmla="*/ 306 h 310"/>
                <a:gd name="T40" fmla="*/ 20 w 124"/>
                <a:gd name="T41" fmla="*/ 304 h 310"/>
                <a:gd name="T42" fmla="*/ 12 w 124"/>
                <a:gd name="T43" fmla="*/ 298 h 310"/>
                <a:gd name="T44" fmla="*/ 6 w 124"/>
                <a:gd name="T45" fmla="*/ 292 h 310"/>
                <a:gd name="T46" fmla="*/ 4 w 124"/>
                <a:gd name="T47" fmla="*/ 286 h 310"/>
                <a:gd name="T48" fmla="*/ 4 w 124"/>
                <a:gd name="T49" fmla="*/ 278 h 310"/>
                <a:gd name="T50" fmla="*/ 4 w 124"/>
                <a:gd name="T51" fmla="*/ 268 h 310"/>
                <a:gd name="T52" fmla="*/ 4 w 124"/>
                <a:gd name="T53" fmla="*/ 230 h 310"/>
                <a:gd name="T54" fmla="*/ 6 w 124"/>
                <a:gd name="T55" fmla="*/ 224 h 310"/>
                <a:gd name="T56" fmla="*/ 12 w 124"/>
                <a:gd name="T57" fmla="*/ 212 h 310"/>
                <a:gd name="T58" fmla="*/ 42 w 124"/>
                <a:gd name="T59" fmla="*/ 186 h 310"/>
                <a:gd name="T60" fmla="*/ 50 w 124"/>
                <a:gd name="T61" fmla="*/ 178 h 310"/>
                <a:gd name="T62" fmla="*/ 56 w 124"/>
                <a:gd name="T63" fmla="*/ 158 h 310"/>
                <a:gd name="T64" fmla="*/ 48 w 124"/>
                <a:gd name="T65" fmla="*/ 148 h 310"/>
                <a:gd name="T66" fmla="*/ 50 w 124"/>
                <a:gd name="T67" fmla="*/ 146 h 310"/>
                <a:gd name="T68" fmla="*/ 48 w 124"/>
                <a:gd name="T69" fmla="*/ 142 h 310"/>
                <a:gd name="T70" fmla="*/ 38 w 124"/>
                <a:gd name="T71" fmla="*/ 122 h 310"/>
                <a:gd name="T72" fmla="*/ 34 w 124"/>
                <a:gd name="T73" fmla="*/ 100 h 310"/>
                <a:gd name="T74" fmla="*/ 36 w 124"/>
                <a:gd name="T75" fmla="*/ 98 h 310"/>
                <a:gd name="T76" fmla="*/ 40 w 124"/>
                <a:gd name="T77" fmla="*/ 94 h 310"/>
                <a:gd name="T78" fmla="*/ 38 w 124"/>
                <a:gd name="T79" fmla="*/ 86 h 310"/>
                <a:gd name="T80" fmla="*/ 32 w 124"/>
                <a:gd name="T81" fmla="*/ 76 h 310"/>
                <a:gd name="T82" fmla="*/ 22 w 124"/>
                <a:gd name="T83" fmla="*/ 68 h 310"/>
                <a:gd name="T84" fmla="*/ 18 w 124"/>
                <a:gd name="T85" fmla="*/ 62 h 310"/>
                <a:gd name="T86" fmla="*/ 10 w 124"/>
                <a:gd name="T87" fmla="*/ 52 h 310"/>
                <a:gd name="T88" fmla="*/ 0 w 124"/>
                <a:gd name="T89" fmla="*/ 28 h 310"/>
                <a:gd name="T90" fmla="*/ 10 w 124"/>
                <a:gd name="T91" fmla="*/ 20 h 310"/>
                <a:gd name="T92" fmla="*/ 28 w 124"/>
                <a:gd name="T93" fmla="*/ 16 h 310"/>
                <a:gd name="T94" fmla="*/ 40 w 124"/>
                <a:gd name="T95" fmla="*/ 24 h 310"/>
                <a:gd name="T96" fmla="*/ 58 w 124"/>
                <a:gd name="T97" fmla="*/ 22 h 310"/>
                <a:gd name="T98" fmla="*/ 72 w 124"/>
                <a:gd name="T99" fmla="*/ 14 h 310"/>
                <a:gd name="T100" fmla="*/ 72 w 124"/>
                <a:gd name="T101" fmla="*/ 12 h 310"/>
                <a:gd name="T102" fmla="*/ 76 w 124"/>
                <a:gd name="T103" fmla="*/ 6 h 310"/>
                <a:gd name="T104" fmla="*/ 82 w 124"/>
                <a:gd name="T105" fmla="*/ 2 h 310"/>
                <a:gd name="T106" fmla="*/ 92 w 124"/>
                <a:gd name="T107" fmla="*/ 2 h 310"/>
                <a:gd name="T108" fmla="*/ 120 w 124"/>
                <a:gd name="T109" fmla="*/ 20 h 310"/>
                <a:gd name="T110" fmla="*/ 116 w 124"/>
                <a:gd name="T111" fmla="*/ 26 h 310"/>
                <a:gd name="T112" fmla="*/ 102 w 124"/>
                <a:gd name="T113" fmla="*/ 46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24" h="310">
                  <a:moveTo>
                    <a:pt x="102" y="46"/>
                  </a:moveTo>
                  <a:lnTo>
                    <a:pt x="102" y="62"/>
                  </a:lnTo>
                  <a:lnTo>
                    <a:pt x="122" y="82"/>
                  </a:lnTo>
                  <a:lnTo>
                    <a:pt x="122" y="112"/>
                  </a:lnTo>
                  <a:lnTo>
                    <a:pt x="110" y="126"/>
                  </a:lnTo>
                  <a:lnTo>
                    <a:pt x="112" y="128"/>
                  </a:lnTo>
                  <a:lnTo>
                    <a:pt x="112" y="130"/>
                  </a:lnTo>
                  <a:lnTo>
                    <a:pt x="114" y="134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18" y="146"/>
                  </a:lnTo>
                  <a:lnTo>
                    <a:pt x="118" y="152"/>
                  </a:lnTo>
                  <a:lnTo>
                    <a:pt x="116" y="164"/>
                  </a:lnTo>
                  <a:lnTo>
                    <a:pt x="114" y="182"/>
                  </a:lnTo>
                  <a:lnTo>
                    <a:pt x="114" y="200"/>
                  </a:lnTo>
                  <a:lnTo>
                    <a:pt x="114" y="212"/>
                  </a:lnTo>
                  <a:lnTo>
                    <a:pt x="118" y="218"/>
                  </a:lnTo>
                  <a:lnTo>
                    <a:pt x="122" y="222"/>
                  </a:lnTo>
                  <a:lnTo>
                    <a:pt x="124" y="234"/>
                  </a:lnTo>
                  <a:lnTo>
                    <a:pt x="124" y="254"/>
                  </a:lnTo>
                  <a:lnTo>
                    <a:pt x="124" y="258"/>
                  </a:lnTo>
                  <a:lnTo>
                    <a:pt x="124" y="260"/>
                  </a:lnTo>
                  <a:lnTo>
                    <a:pt x="122" y="260"/>
                  </a:lnTo>
                  <a:lnTo>
                    <a:pt x="90" y="292"/>
                  </a:lnTo>
                  <a:lnTo>
                    <a:pt x="90" y="294"/>
                  </a:lnTo>
                  <a:lnTo>
                    <a:pt x="92" y="294"/>
                  </a:lnTo>
                  <a:lnTo>
                    <a:pt x="90" y="294"/>
                  </a:lnTo>
                  <a:lnTo>
                    <a:pt x="88" y="294"/>
                  </a:lnTo>
                  <a:lnTo>
                    <a:pt x="84" y="292"/>
                  </a:lnTo>
                  <a:lnTo>
                    <a:pt x="80" y="292"/>
                  </a:lnTo>
                  <a:lnTo>
                    <a:pt x="76" y="294"/>
                  </a:lnTo>
                  <a:lnTo>
                    <a:pt x="72" y="296"/>
                  </a:lnTo>
                  <a:lnTo>
                    <a:pt x="68" y="298"/>
                  </a:lnTo>
                  <a:lnTo>
                    <a:pt x="54" y="302"/>
                  </a:lnTo>
                  <a:lnTo>
                    <a:pt x="52" y="302"/>
                  </a:lnTo>
                  <a:lnTo>
                    <a:pt x="48" y="304"/>
                  </a:lnTo>
                  <a:lnTo>
                    <a:pt x="44" y="304"/>
                  </a:lnTo>
                  <a:lnTo>
                    <a:pt x="38" y="306"/>
                  </a:lnTo>
                  <a:lnTo>
                    <a:pt x="34" y="310"/>
                  </a:lnTo>
                  <a:lnTo>
                    <a:pt x="24" y="306"/>
                  </a:lnTo>
                  <a:lnTo>
                    <a:pt x="22" y="304"/>
                  </a:lnTo>
                  <a:lnTo>
                    <a:pt x="20" y="304"/>
                  </a:lnTo>
                  <a:lnTo>
                    <a:pt x="16" y="300"/>
                  </a:lnTo>
                  <a:lnTo>
                    <a:pt x="12" y="298"/>
                  </a:lnTo>
                  <a:lnTo>
                    <a:pt x="8" y="294"/>
                  </a:lnTo>
                  <a:lnTo>
                    <a:pt x="6" y="292"/>
                  </a:lnTo>
                  <a:lnTo>
                    <a:pt x="4" y="288"/>
                  </a:lnTo>
                  <a:lnTo>
                    <a:pt x="4" y="286"/>
                  </a:lnTo>
                  <a:lnTo>
                    <a:pt x="4" y="284"/>
                  </a:lnTo>
                  <a:lnTo>
                    <a:pt x="4" y="278"/>
                  </a:lnTo>
                  <a:lnTo>
                    <a:pt x="4" y="272"/>
                  </a:lnTo>
                  <a:lnTo>
                    <a:pt x="4" y="268"/>
                  </a:lnTo>
                  <a:lnTo>
                    <a:pt x="4" y="262"/>
                  </a:lnTo>
                  <a:lnTo>
                    <a:pt x="4" y="230"/>
                  </a:lnTo>
                  <a:lnTo>
                    <a:pt x="4" y="228"/>
                  </a:lnTo>
                  <a:lnTo>
                    <a:pt x="6" y="224"/>
                  </a:lnTo>
                  <a:lnTo>
                    <a:pt x="8" y="218"/>
                  </a:lnTo>
                  <a:lnTo>
                    <a:pt x="12" y="212"/>
                  </a:lnTo>
                  <a:lnTo>
                    <a:pt x="20" y="206"/>
                  </a:lnTo>
                  <a:lnTo>
                    <a:pt x="42" y="186"/>
                  </a:lnTo>
                  <a:lnTo>
                    <a:pt x="46" y="184"/>
                  </a:lnTo>
                  <a:lnTo>
                    <a:pt x="50" y="178"/>
                  </a:lnTo>
                  <a:lnTo>
                    <a:pt x="56" y="170"/>
                  </a:lnTo>
                  <a:lnTo>
                    <a:pt x="56" y="158"/>
                  </a:lnTo>
                  <a:lnTo>
                    <a:pt x="48" y="148"/>
                  </a:lnTo>
                  <a:lnTo>
                    <a:pt x="48" y="148"/>
                  </a:lnTo>
                  <a:lnTo>
                    <a:pt x="50" y="146"/>
                  </a:lnTo>
                  <a:lnTo>
                    <a:pt x="50" y="146"/>
                  </a:lnTo>
                  <a:lnTo>
                    <a:pt x="50" y="144"/>
                  </a:lnTo>
                  <a:lnTo>
                    <a:pt x="48" y="142"/>
                  </a:lnTo>
                  <a:lnTo>
                    <a:pt x="42" y="132"/>
                  </a:lnTo>
                  <a:lnTo>
                    <a:pt x="38" y="122"/>
                  </a:lnTo>
                  <a:lnTo>
                    <a:pt x="34" y="110"/>
                  </a:lnTo>
                  <a:lnTo>
                    <a:pt x="34" y="100"/>
                  </a:lnTo>
                  <a:lnTo>
                    <a:pt x="34" y="100"/>
                  </a:lnTo>
                  <a:lnTo>
                    <a:pt x="36" y="98"/>
                  </a:lnTo>
                  <a:lnTo>
                    <a:pt x="38" y="96"/>
                  </a:lnTo>
                  <a:lnTo>
                    <a:pt x="40" y="94"/>
                  </a:lnTo>
                  <a:lnTo>
                    <a:pt x="40" y="90"/>
                  </a:lnTo>
                  <a:lnTo>
                    <a:pt x="38" y="86"/>
                  </a:lnTo>
                  <a:lnTo>
                    <a:pt x="36" y="82"/>
                  </a:lnTo>
                  <a:lnTo>
                    <a:pt x="32" y="76"/>
                  </a:lnTo>
                  <a:lnTo>
                    <a:pt x="24" y="70"/>
                  </a:lnTo>
                  <a:lnTo>
                    <a:pt x="22" y="68"/>
                  </a:lnTo>
                  <a:lnTo>
                    <a:pt x="22" y="66"/>
                  </a:lnTo>
                  <a:lnTo>
                    <a:pt x="18" y="62"/>
                  </a:lnTo>
                  <a:lnTo>
                    <a:pt x="16" y="56"/>
                  </a:lnTo>
                  <a:lnTo>
                    <a:pt x="10" y="52"/>
                  </a:lnTo>
                  <a:lnTo>
                    <a:pt x="4" y="48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18" y="16"/>
                  </a:lnTo>
                  <a:lnTo>
                    <a:pt x="28" y="16"/>
                  </a:lnTo>
                  <a:lnTo>
                    <a:pt x="38" y="22"/>
                  </a:lnTo>
                  <a:lnTo>
                    <a:pt x="40" y="24"/>
                  </a:lnTo>
                  <a:lnTo>
                    <a:pt x="48" y="24"/>
                  </a:lnTo>
                  <a:lnTo>
                    <a:pt x="58" y="22"/>
                  </a:lnTo>
                  <a:lnTo>
                    <a:pt x="66" y="20"/>
                  </a:lnTo>
                  <a:lnTo>
                    <a:pt x="72" y="14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6" y="6"/>
                  </a:lnTo>
                  <a:lnTo>
                    <a:pt x="78" y="2"/>
                  </a:lnTo>
                  <a:lnTo>
                    <a:pt x="82" y="2"/>
                  </a:lnTo>
                  <a:lnTo>
                    <a:pt x="86" y="0"/>
                  </a:lnTo>
                  <a:lnTo>
                    <a:pt x="92" y="2"/>
                  </a:lnTo>
                  <a:lnTo>
                    <a:pt x="122" y="18"/>
                  </a:lnTo>
                  <a:lnTo>
                    <a:pt x="120" y="20"/>
                  </a:lnTo>
                  <a:lnTo>
                    <a:pt x="120" y="22"/>
                  </a:lnTo>
                  <a:lnTo>
                    <a:pt x="116" y="26"/>
                  </a:lnTo>
                  <a:lnTo>
                    <a:pt x="110" y="28"/>
                  </a:lnTo>
                  <a:lnTo>
                    <a:pt x="102" y="4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3" name="Freeform 423"/>
            <p:cNvSpPr>
              <a:spLocks/>
            </p:cNvSpPr>
            <p:nvPr/>
          </p:nvSpPr>
          <p:spPr bwMode="gray">
            <a:xfrm>
              <a:off x="1042514" y="3133352"/>
              <a:ext cx="99975" cy="155413"/>
            </a:xfrm>
            <a:custGeom>
              <a:avLst/>
              <a:gdLst>
                <a:gd name="T0" fmla="*/ 18 w 54"/>
                <a:gd name="T1" fmla="*/ 80 h 84"/>
                <a:gd name="T2" fmla="*/ 4 w 54"/>
                <a:gd name="T3" fmla="*/ 82 h 84"/>
                <a:gd name="T4" fmla="*/ 0 w 54"/>
                <a:gd name="T5" fmla="*/ 78 h 84"/>
                <a:gd name="T6" fmla="*/ 2 w 54"/>
                <a:gd name="T7" fmla="*/ 74 h 84"/>
                <a:gd name="T8" fmla="*/ 4 w 54"/>
                <a:gd name="T9" fmla="*/ 72 h 84"/>
                <a:gd name="T10" fmla="*/ 4 w 54"/>
                <a:gd name="T11" fmla="*/ 62 h 84"/>
                <a:gd name="T12" fmla="*/ 10 w 54"/>
                <a:gd name="T13" fmla="*/ 56 h 84"/>
                <a:gd name="T14" fmla="*/ 14 w 54"/>
                <a:gd name="T15" fmla="*/ 54 h 84"/>
                <a:gd name="T16" fmla="*/ 10 w 54"/>
                <a:gd name="T17" fmla="*/ 48 h 84"/>
                <a:gd name="T18" fmla="*/ 10 w 54"/>
                <a:gd name="T19" fmla="*/ 46 h 84"/>
                <a:gd name="T20" fmla="*/ 12 w 54"/>
                <a:gd name="T21" fmla="*/ 44 h 84"/>
                <a:gd name="T22" fmla="*/ 16 w 54"/>
                <a:gd name="T23" fmla="*/ 40 h 84"/>
                <a:gd name="T24" fmla="*/ 16 w 54"/>
                <a:gd name="T25" fmla="*/ 36 h 84"/>
                <a:gd name="T26" fmla="*/ 12 w 54"/>
                <a:gd name="T27" fmla="*/ 30 h 84"/>
                <a:gd name="T28" fmla="*/ 16 w 54"/>
                <a:gd name="T29" fmla="*/ 28 h 84"/>
                <a:gd name="T30" fmla="*/ 20 w 54"/>
                <a:gd name="T31" fmla="*/ 28 h 84"/>
                <a:gd name="T32" fmla="*/ 20 w 54"/>
                <a:gd name="T33" fmla="*/ 28 h 84"/>
                <a:gd name="T34" fmla="*/ 14 w 54"/>
                <a:gd name="T35" fmla="*/ 26 h 84"/>
                <a:gd name="T36" fmla="*/ 10 w 54"/>
                <a:gd name="T37" fmla="*/ 26 h 84"/>
                <a:gd name="T38" fmla="*/ 10 w 54"/>
                <a:gd name="T39" fmla="*/ 20 h 84"/>
                <a:gd name="T40" fmla="*/ 10 w 54"/>
                <a:gd name="T41" fmla="*/ 14 h 84"/>
                <a:gd name="T42" fmla="*/ 14 w 54"/>
                <a:gd name="T43" fmla="*/ 14 h 84"/>
                <a:gd name="T44" fmla="*/ 20 w 54"/>
                <a:gd name="T45" fmla="*/ 10 h 84"/>
                <a:gd name="T46" fmla="*/ 38 w 54"/>
                <a:gd name="T47" fmla="*/ 2 h 84"/>
                <a:gd name="T48" fmla="*/ 46 w 54"/>
                <a:gd name="T49" fmla="*/ 12 h 84"/>
                <a:gd name="T50" fmla="*/ 46 w 54"/>
                <a:gd name="T51" fmla="*/ 20 h 84"/>
                <a:gd name="T52" fmla="*/ 46 w 54"/>
                <a:gd name="T53" fmla="*/ 28 h 84"/>
                <a:gd name="T54" fmla="*/ 46 w 54"/>
                <a:gd name="T55" fmla="*/ 30 h 84"/>
                <a:gd name="T56" fmla="*/ 46 w 54"/>
                <a:gd name="T57" fmla="*/ 34 h 84"/>
                <a:gd name="T58" fmla="*/ 42 w 54"/>
                <a:gd name="T59" fmla="*/ 36 h 84"/>
                <a:gd name="T60" fmla="*/ 46 w 54"/>
                <a:gd name="T61" fmla="*/ 40 h 84"/>
                <a:gd name="T62" fmla="*/ 50 w 54"/>
                <a:gd name="T63" fmla="*/ 42 h 84"/>
                <a:gd name="T64" fmla="*/ 52 w 54"/>
                <a:gd name="T65" fmla="*/ 46 h 84"/>
                <a:gd name="T66" fmla="*/ 54 w 54"/>
                <a:gd name="T67" fmla="*/ 50 h 84"/>
                <a:gd name="T68" fmla="*/ 52 w 54"/>
                <a:gd name="T69" fmla="*/ 52 h 84"/>
                <a:gd name="T70" fmla="*/ 48 w 54"/>
                <a:gd name="T71" fmla="*/ 56 h 84"/>
                <a:gd name="T72" fmla="*/ 48 w 54"/>
                <a:gd name="T73" fmla="*/ 58 h 84"/>
                <a:gd name="T74" fmla="*/ 50 w 54"/>
                <a:gd name="T75" fmla="*/ 60 h 84"/>
                <a:gd name="T76" fmla="*/ 50 w 54"/>
                <a:gd name="T77" fmla="*/ 64 h 84"/>
                <a:gd name="T78" fmla="*/ 48 w 54"/>
                <a:gd name="T79" fmla="*/ 68 h 84"/>
                <a:gd name="T80" fmla="*/ 48 w 54"/>
                <a:gd name="T81" fmla="*/ 70 h 84"/>
                <a:gd name="T82" fmla="*/ 50 w 54"/>
                <a:gd name="T83" fmla="*/ 74 h 84"/>
                <a:gd name="T84" fmla="*/ 50 w 54"/>
                <a:gd name="T85" fmla="*/ 78 h 84"/>
                <a:gd name="T86" fmla="*/ 48 w 54"/>
                <a:gd name="T87" fmla="*/ 80 h 84"/>
                <a:gd name="T88" fmla="*/ 44 w 54"/>
                <a:gd name="T89" fmla="*/ 76 h 84"/>
                <a:gd name="T90" fmla="*/ 46 w 54"/>
                <a:gd name="T91" fmla="*/ 80 h 84"/>
                <a:gd name="T92" fmla="*/ 42 w 54"/>
                <a:gd name="T93" fmla="*/ 80 h 84"/>
                <a:gd name="T94" fmla="*/ 38 w 54"/>
                <a:gd name="T95" fmla="*/ 82 h 84"/>
                <a:gd name="T96" fmla="*/ 34 w 54"/>
                <a:gd name="T97" fmla="*/ 82 h 84"/>
                <a:gd name="T98" fmla="*/ 32 w 54"/>
                <a:gd name="T99" fmla="*/ 84 h 84"/>
                <a:gd name="T100" fmla="*/ 28 w 54"/>
                <a:gd name="T101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4" h="84">
                  <a:moveTo>
                    <a:pt x="26" y="84"/>
                  </a:moveTo>
                  <a:lnTo>
                    <a:pt x="18" y="80"/>
                  </a:lnTo>
                  <a:lnTo>
                    <a:pt x="12" y="80"/>
                  </a:lnTo>
                  <a:lnTo>
                    <a:pt x="4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76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4" y="64"/>
                  </a:lnTo>
                  <a:lnTo>
                    <a:pt x="4" y="62"/>
                  </a:lnTo>
                  <a:lnTo>
                    <a:pt x="8" y="58"/>
                  </a:lnTo>
                  <a:lnTo>
                    <a:pt x="10" y="56"/>
                  </a:lnTo>
                  <a:lnTo>
                    <a:pt x="12" y="54"/>
                  </a:lnTo>
                  <a:lnTo>
                    <a:pt x="14" y="54"/>
                  </a:lnTo>
                  <a:lnTo>
                    <a:pt x="10" y="52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6" y="40"/>
                  </a:lnTo>
                  <a:lnTo>
                    <a:pt x="16" y="38"/>
                  </a:lnTo>
                  <a:lnTo>
                    <a:pt x="16" y="36"/>
                  </a:lnTo>
                  <a:lnTo>
                    <a:pt x="16" y="36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8"/>
                  </a:lnTo>
                  <a:lnTo>
                    <a:pt x="22" y="28"/>
                  </a:lnTo>
                  <a:lnTo>
                    <a:pt x="20" y="28"/>
                  </a:lnTo>
                  <a:lnTo>
                    <a:pt x="16" y="26"/>
                  </a:lnTo>
                  <a:lnTo>
                    <a:pt x="14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10" y="24"/>
                  </a:lnTo>
                  <a:lnTo>
                    <a:pt x="10" y="20"/>
                  </a:lnTo>
                  <a:lnTo>
                    <a:pt x="10" y="14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4" y="14"/>
                  </a:lnTo>
                  <a:lnTo>
                    <a:pt x="16" y="14"/>
                  </a:lnTo>
                  <a:lnTo>
                    <a:pt x="20" y="10"/>
                  </a:lnTo>
                  <a:lnTo>
                    <a:pt x="32" y="0"/>
                  </a:lnTo>
                  <a:lnTo>
                    <a:pt x="38" y="2"/>
                  </a:lnTo>
                  <a:lnTo>
                    <a:pt x="46" y="12"/>
                  </a:lnTo>
                  <a:lnTo>
                    <a:pt x="46" y="12"/>
                  </a:lnTo>
                  <a:lnTo>
                    <a:pt x="46" y="16"/>
                  </a:lnTo>
                  <a:lnTo>
                    <a:pt x="46" y="20"/>
                  </a:lnTo>
                  <a:lnTo>
                    <a:pt x="46" y="24"/>
                  </a:lnTo>
                  <a:lnTo>
                    <a:pt x="46" y="28"/>
                  </a:lnTo>
                  <a:lnTo>
                    <a:pt x="46" y="28"/>
                  </a:lnTo>
                  <a:lnTo>
                    <a:pt x="46" y="30"/>
                  </a:lnTo>
                  <a:lnTo>
                    <a:pt x="46" y="32"/>
                  </a:lnTo>
                  <a:lnTo>
                    <a:pt x="46" y="34"/>
                  </a:lnTo>
                  <a:lnTo>
                    <a:pt x="42" y="34"/>
                  </a:lnTo>
                  <a:lnTo>
                    <a:pt x="42" y="36"/>
                  </a:lnTo>
                  <a:lnTo>
                    <a:pt x="44" y="36"/>
                  </a:lnTo>
                  <a:lnTo>
                    <a:pt x="46" y="40"/>
                  </a:lnTo>
                  <a:lnTo>
                    <a:pt x="48" y="42"/>
                  </a:lnTo>
                  <a:lnTo>
                    <a:pt x="50" y="42"/>
                  </a:lnTo>
                  <a:lnTo>
                    <a:pt x="50" y="44"/>
                  </a:lnTo>
                  <a:lnTo>
                    <a:pt x="52" y="46"/>
                  </a:lnTo>
                  <a:lnTo>
                    <a:pt x="54" y="48"/>
                  </a:lnTo>
                  <a:lnTo>
                    <a:pt x="54" y="50"/>
                  </a:lnTo>
                  <a:lnTo>
                    <a:pt x="52" y="52"/>
                  </a:lnTo>
                  <a:lnTo>
                    <a:pt x="52" y="52"/>
                  </a:lnTo>
                  <a:lnTo>
                    <a:pt x="50" y="54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8" y="58"/>
                  </a:lnTo>
                  <a:lnTo>
                    <a:pt x="48" y="58"/>
                  </a:lnTo>
                  <a:lnTo>
                    <a:pt x="50" y="60"/>
                  </a:lnTo>
                  <a:lnTo>
                    <a:pt x="50" y="62"/>
                  </a:lnTo>
                  <a:lnTo>
                    <a:pt x="50" y="64"/>
                  </a:lnTo>
                  <a:lnTo>
                    <a:pt x="48" y="66"/>
                  </a:lnTo>
                  <a:lnTo>
                    <a:pt x="48" y="68"/>
                  </a:lnTo>
                  <a:lnTo>
                    <a:pt x="50" y="70"/>
                  </a:lnTo>
                  <a:lnTo>
                    <a:pt x="48" y="70"/>
                  </a:lnTo>
                  <a:lnTo>
                    <a:pt x="48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48" y="80"/>
                  </a:lnTo>
                  <a:lnTo>
                    <a:pt x="48" y="80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4" y="76"/>
                  </a:lnTo>
                  <a:lnTo>
                    <a:pt x="46" y="80"/>
                  </a:lnTo>
                  <a:lnTo>
                    <a:pt x="44" y="80"/>
                  </a:lnTo>
                  <a:lnTo>
                    <a:pt x="42" y="80"/>
                  </a:lnTo>
                  <a:lnTo>
                    <a:pt x="40" y="82"/>
                  </a:lnTo>
                  <a:lnTo>
                    <a:pt x="38" y="82"/>
                  </a:lnTo>
                  <a:lnTo>
                    <a:pt x="38" y="82"/>
                  </a:lnTo>
                  <a:lnTo>
                    <a:pt x="34" y="82"/>
                  </a:lnTo>
                  <a:lnTo>
                    <a:pt x="32" y="82"/>
                  </a:lnTo>
                  <a:lnTo>
                    <a:pt x="32" y="84"/>
                  </a:lnTo>
                  <a:lnTo>
                    <a:pt x="30" y="84"/>
                  </a:lnTo>
                  <a:lnTo>
                    <a:pt x="28" y="84"/>
                  </a:lnTo>
                  <a:lnTo>
                    <a:pt x="26" y="8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4" name="Freeform 424"/>
            <p:cNvSpPr>
              <a:spLocks/>
            </p:cNvSpPr>
            <p:nvPr/>
          </p:nvSpPr>
          <p:spPr bwMode="gray">
            <a:xfrm>
              <a:off x="1416497" y="3581088"/>
              <a:ext cx="414713" cy="203516"/>
            </a:xfrm>
            <a:custGeom>
              <a:avLst/>
              <a:gdLst>
                <a:gd name="T0" fmla="*/ 194 w 224"/>
                <a:gd name="T1" fmla="*/ 34 h 110"/>
                <a:gd name="T2" fmla="*/ 204 w 224"/>
                <a:gd name="T3" fmla="*/ 40 h 110"/>
                <a:gd name="T4" fmla="*/ 216 w 224"/>
                <a:gd name="T5" fmla="*/ 58 h 110"/>
                <a:gd name="T6" fmla="*/ 224 w 224"/>
                <a:gd name="T7" fmla="*/ 80 h 110"/>
                <a:gd name="T8" fmla="*/ 220 w 224"/>
                <a:gd name="T9" fmla="*/ 82 h 110"/>
                <a:gd name="T10" fmla="*/ 208 w 224"/>
                <a:gd name="T11" fmla="*/ 80 h 110"/>
                <a:gd name="T12" fmla="*/ 194 w 224"/>
                <a:gd name="T13" fmla="*/ 82 h 110"/>
                <a:gd name="T14" fmla="*/ 182 w 224"/>
                <a:gd name="T15" fmla="*/ 88 h 110"/>
                <a:gd name="T16" fmla="*/ 174 w 224"/>
                <a:gd name="T17" fmla="*/ 92 h 110"/>
                <a:gd name="T18" fmla="*/ 168 w 224"/>
                <a:gd name="T19" fmla="*/ 92 h 110"/>
                <a:gd name="T20" fmla="*/ 162 w 224"/>
                <a:gd name="T21" fmla="*/ 98 h 110"/>
                <a:gd name="T22" fmla="*/ 152 w 224"/>
                <a:gd name="T23" fmla="*/ 102 h 110"/>
                <a:gd name="T24" fmla="*/ 136 w 224"/>
                <a:gd name="T25" fmla="*/ 102 h 110"/>
                <a:gd name="T26" fmla="*/ 128 w 224"/>
                <a:gd name="T27" fmla="*/ 98 h 110"/>
                <a:gd name="T28" fmla="*/ 124 w 224"/>
                <a:gd name="T29" fmla="*/ 102 h 110"/>
                <a:gd name="T30" fmla="*/ 118 w 224"/>
                <a:gd name="T31" fmla="*/ 110 h 110"/>
                <a:gd name="T32" fmla="*/ 114 w 224"/>
                <a:gd name="T33" fmla="*/ 110 h 110"/>
                <a:gd name="T34" fmla="*/ 114 w 224"/>
                <a:gd name="T35" fmla="*/ 106 h 110"/>
                <a:gd name="T36" fmla="*/ 116 w 224"/>
                <a:gd name="T37" fmla="*/ 104 h 110"/>
                <a:gd name="T38" fmla="*/ 116 w 224"/>
                <a:gd name="T39" fmla="*/ 100 h 110"/>
                <a:gd name="T40" fmla="*/ 98 w 224"/>
                <a:gd name="T41" fmla="*/ 104 h 110"/>
                <a:gd name="T42" fmla="*/ 92 w 224"/>
                <a:gd name="T43" fmla="*/ 106 h 110"/>
                <a:gd name="T44" fmla="*/ 82 w 224"/>
                <a:gd name="T45" fmla="*/ 108 h 110"/>
                <a:gd name="T46" fmla="*/ 70 w 224"/>
                <a:gd name="T47" fmla="*/ 104 h 110"/>
                <a:gd name="T48" fmla="*/ 58 w 224"/>
                <a:gd name="T49" fmla="*/ 104 h 110"/>
                <a:gd name="T50" fmla="*/ 52 w 224"/>
                <a:gd name="T51" fmla="*/ 110 h 110"/>
                <a:gd name="T52" fmla="*/ 46 w 224"/>
                <a:gd name="T53" fmla="*/ 110 h 110"/>
                <a:gd name="T54" fmla="*/ 34 w 224"/>
                <a:gd name="T55" fmla="*/ 106 h 110"/>
                <a:gd name="T56" fmla="*/ 26 w 224"/>
                <a:gd name="T57" fmla="*/ 102 h 110"/>
                <a:gd name="T58" fmla="*/ 14 w 224"/>
                <a:gd name="T59" fmla="*/ 94 h 110"/>
                <a:gd name="T60" fmla="*/ 12 w 224"/>
                <a:gd name="T61" fmla="*/ 86 h 110"/>
                <a:gd name="T62" fmla="*/ 8 w 224"/>
                <a:gd name="T63" fmla="*/ 76 h 110"/>
                <a:gd name="T64" fmla="*/ 2 w 224"/>
                <a:gd name="T65" fmla="*/ 66 h 110"/>
                <a:gd name="T66" fmla="*/ 0 w 224"/>
                <a:gd name="T67" fmla="*/ 54 h 110"/>
                <a:gd name="T68" fmla="*/ 4 w 224"/>
                <a:gd name="T69" fmla="*/ 50 h 110"/>
                <a:gd name="T70" fmla="*/ 14 w 224"/>
                <a:gd name="T71" fmla="*/ 44 h 110"/>
                <a:gd name="T72" fmla="*/ 20 w 224"/>
                <a:gd name="T73" fmla="*/ 46 h 110"/>
                <a:gd name="T74" fmla="*/ 30 w 224"/>
                <a:gd name="T75" fmla="*/ 44 h 110"/>
                <a:gd name="T76" fmla="*/ 38 w 224"/>
                <a:gd name="T77" fmla="*/ 40 h 110"/>
                <a:gd name="T78" fmla="*/ 50 w 224"/>
                <a:gd name="T79" fmla="*/ 40 h 110"/>
                <a:gd name="T80" fmla="*/ 40 w 224"/>
                <a:gd name="T81" fmla="*/ 36 h 110"/>
                <a:gd name="T82" fmla="*/ 38 w 224"/>
                <a:gd name="T83" fmla="*/ 32 h 110"/>
                <a:gd name="T84" fmla="*/ 42 w 224"/>
                <a:gd name="T85" fmla="*/ 20 h 110"/>
                <a:gd name="T86" fmla="*/ 52 w 224"/>
                <a:gd name="T87" fmla="*/ 16 h 110"/>
                <a:gd name="T88" fmla="*/ 62 w 224"/>
                <a:gd name="T89" fmla="*/ 16 h 110"/>
                <a:gd name="T90" fmla="*/ 72 w 224"/>
                <a:gd name="T91" fmla="*/ 14 h 110"/>
                <a:gd name="T92" fmla="*/ 86 w 224"/>
                <a:gd name="T93" fmla="*/ 4 h 110"/>
                <a:gd name="T94" fmla="*/ 88 w 224"/>
                <a:gd name="T95" fmla="*/ 2 h 110"/>
                <a:gd name="T96" fmla="*/ 98 w 224"/>
                <a:gd name="T97" fmla="*/ 0 h 110"/>
                <a:gd name="T98" fmla="*/ 112 w 224"/>
                <a:gd name="T99" fmla="*/ 4 h 110"/>
                <a:gd name="T100" fmla="*/ 122 w 224"/>
                <a:gd name="T101" fmla="*/ 12 h 110"/>
                <a:gd name="T102" fmla="*/ 132 w 224"/>
                <a:gd name="T103" fmla="*/ 14 h 110"/>
                <a:gd name="T104" fmla="*/ 140 w 224"/>
                <a:gd name="T105" fmla="*/ 12 h 110"/>
                <a:gd name="T106" fmla="*/ 152 w 224"/>
                <a:gd name="T107" fmla="*/ 12 h 110"/>
                <a:gd name="T108" fmla="*/ 158 w 224"/>
                <a:gd name="T109" fmla="*/ 16 h 110"/>
                <a:gd name="T110" fmla="*/ 170 w 224"/>
                <a:gd name="T111" fmla="*/ 24 h 110"/>
                <a:gd name="T112" fmla="*/ 182 w 224"/>
                <a:gd name="T113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4" h="110">
                  <a:moveTo>
                    <a:pt x="188" y="30"/>
                  </a:moveTo>
                  <a:lnTo>
                    <a:pt x="192" y="32"/>
                  </a:lnTo>
                  <a:lnTo>
                    <a:pt x="194" y="34"/>
                  </a:lnTo>
                  <a:lnTo>
                    <a:pt x="198" y="36"/>
                  </a:lnTo>
                  <a:lnTo>
                    <a:pt x="202" y="38"/>
                  </a:lnTo>
                  <a:lnTo>
                    <a:pt x="204" y="40"/>
                  </a:lnTo>
                  <a:lnTo>
                    <a:pt x="204" y="40"/>
                  </a:lnTo>
                  <a:lnTo>
                    <a:pt x="210" y="46"/>
                  </a:lnTo>
                  <a:lnTo>
                    <a:pt x="216" y="58"/>
                  </a:lnTo>
                  <a:lnTo>
                    <a:pt x="220" y="70"/>
                  </a:lnTo>
                  <a:lnTo>
                    <a:pt x="224" y="78"/>
                  </a:lnTo>
                  <a:lnTo>
                    <a:pt x="224" y="80"/>
                  </a:lnTo>
                  <a:lnTo>
                    <a:pt x="222" y="82"/>
                  </a:lnTo>
                  <a:lnTo>
                    <a:pt x="222" y="82"/>
                  </a:lnTo>
                  <a:lnTo>
                    <a:pt x="220" y="82"/>
                  </a:lnTo>
                  <a:lnTo>
                    <a:pt x="220" y="82"/>
                  </a:lnTo>
                  <a:lnTo>
                    <a:pt x="218" y="78"/>
                  </a:lnTo>
                  <a:lnTo>
                    <a:pt x="208" y="80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4" y="82"/>
                  </a:lnTo>
                  <a:lnTo>
                    <a:pt x="190" y="84"/>
                  </a:lnTo>
                  <a:lnTo>
                    <a:pt x="184" y="86"/>
                  </a:lnTo>
                  <a:lnTo>
                    <a:pt x="182" y="88"/>
                  </a:lnTo>
                  <a:lnTo>
                    <a:pt x="180" y="88"/>
                  </a:lnTo>
                  <a:lnTo>
                    <a:pt x="178" y="90"/>
                  </a:lnTo>
                  <a:lnTo>
                    <a:pt x="174" y="92"/>
                  </a:lnTo>
                  <a:lnTo>
                    <a:pt x="172" y="92"/>
                  </a:lnTo>
                  <a:lnTo>
                    <a:pt x="170" y="92"/>
                  </a:lnTo>
                  <a:lnTo>
                    <a:pt x="168" y="92"/>
                  </a:lnTo>
                  <a:lnTo>
                    <a:pt x="166" y="94"/>
                  </a:lnTo>
                  <a:lnTo>
                    <a:pt x="164" y="96"/>
                  </a:lnTo>
                  <a:lnTo>
                    <a:pt x="162" y="98"/>
                  </a:lnTo>
                  <a:lnTo>
                    <a:pt x="162" y="98"/>
                  </a:lnTo>
                  <a:lnTo>
                    <a:pt x="158" y="100"/>
                  </a:lnTo>
                  <a:lnTo>
                    <a:pt x="152" y="102"/>
                  </a:lnTo>
                  <a:lnTo>
                    <a:pt x="146" y="102"/>
                  </a:lnTo>
                  <a:lnTo>
                    <a:pt x="140" y="102"/>
                  </a:lnTo>
                  <a:lnTo>
                    <a:pt x="136" y="102"/>
                  </a:lnTo>
                  <a:lnTo>
                    <a:pt x="132" y="100"/>
                  </a:lnTo>
                  <a:lnTo>
                    <a:pt x="132" y="100"/>
                  </a:lnTo>
                  <a:lnTo>
                    <a:pt x="128" y="98"/>
                  </a:lnTo>
                  <a:lnTo>
                    <a:pt x="126" y="98"/>
                  </a:lnTo>
                  <a:lnTo>
                    <a:pt x="124" y="100"/>
                  </a:lnTo>
                  <a:lnTo>
                    <a:pt x="124" y="102"/>
                  </a:lnTo>
                  <a:lnTo>
                    <a:pt x="124" y="102"/>
                  </a:lnTo>
                  <a:lnTo>
                    <a:pt x="120" y="108"/>
                  </a:lnTo>
                  <a:lnTo>
                    <a:pt x="118" y="110"/>
                  </a:lnTo>
                  <a:lnTo>
                    <a:pt x="116" y="110"/>
                  </a:lnTo>
                  <a:lnTo>
                    <a:pt x="114" y="110"/>
                  </a:lnTo>
                  <a:lnTo>
                    <a:pt x="114" y="110"/>
                  </a:lnTo>
                  <a:lnTo>
                    <a:pt x="112" y="108"/>
                  </a:lnTo>
                  <a:lnTo>
                    <a:pt x="112" y="108"/>
                  </a:lnTo>
                  <a:lnTo>
                    <a:pt x="114" y="106"/>
                  </a:lnTo>
                  <a:lnTo>
                    <a:pt x="114" y="106"/>
                  </a:lnTo>
                  <a:lnTo>
                    <a:pt x="116" y="104"/>
                  </a:lnTo>
                  <a:lnTo>
                    <a:pt x="116" y="104"/>
                  </a:lnTo>
                  <a:lnTo>
                    <a:pt x="116" y="102"/>
                  </a:lnTo>
                  <a:lnTo>
                    <a:pt x="116" y="100"/>
                  </a:lnTo>
                  <a:lnTo>
                    <a:pt x="116" y="100"/>
                  </a:lnTo>
                  <a:lnTo>
                    <a:pt x="108" y="102"/>
                  </a:lnTo>
                  <a:lnTo>
                    <a:pt x="102" y="106"/>
                  </a:lnTo>
                  <a:lnTo>
                    <a:pt x="98" y="104"/>
                  </a:lnTo>
                  <a:lnTo>
                    <a:pt x="96" y="104"/>
                  </a:lnTo>
                  <a:lnTo>
                    <a:pt x="94" y="104"/>
                  </a:lnTo>
                  <a:lnTo>
                    <a:pt x="92" y="106"/>
                  </a:lnTo>
                  <a:lnTo>
                    <a:pt x="88" y="108"/>
                  </a:lnTo>
                  <a:lnTo>
                    <a:pt x="84" y="108"/>
                  </a:lnTo>
                  <a:lnTo>
                    <a:pt x="82" y="108"/>
                  </a:lnTo>
                  <a:lnTo>
                    <a:pt x="80" y="106"/>
                  </a:lnTo>
                  <a:lnTo>
                    <a:pt x="76" y="104"/>
                  </a:lnTo>
                  <a:lnTo>
                    <a:pt x="70" y="104"/>
                  </a:lnTo>
                  <a:lnTo>
                    <a:pt x="64" y="102"/>
                  </a:lnTo>
                  <a:lnTo>
                    <a:pt x="60" y="102"/>
                  </a:lnTo>
                  <a:lnTo>
                    <a:pt x="58" y="104"/>
                  </a:lnTo>
                  <a:lnTo>
                    <a:pt x="58" y="106"/>
                  </a:lnTo>
                  <a:lnTo>
                    <a:pt x="54" y="108"/>
                  </a:lnTo>
                  <a:lnTo>
                    <a:pt x="52" y="110"/>
                  </a:lnTo>
                  <a:lnTo>
                    <a:pt x="48" y="110"/>
                  </a:lnTo>
                  <a:lnTo>
                    <a:pt x="48" y="110"/>
                  </a:lnTo>
                  <a:lnTo>
                    <a:pt x="46" y="110"/>
                  </a:lnTo>
                  <a:lnTo>
                    <a:pt x="42" y="108"/>
                  </a:lnTo>
                  <a:lnTo>
                    <a:pt x="38" y="106"/>
                  </a:lnTo>
                  <a:lnTo>
                    <a:pt x="34" y="106"/>
                  </a:lnTo>
                  <a:lnTo>
                    <a:pt x="32" y="106"/>
                  </a:lnTo>
                  <a:lnTo>
                    <a:pt x="30" y="104"/>
                  </a:lnTo>
                  <a:lnTo>
                    <a:pt x="26" y="102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4" y="94"/>
                  </a:lnTo>
                  <a:lnTo>
                    <a:pt x="12" y="90"/>
                  </a:lnTo>
                  <a:lnTo>
                    <a:pt x="12" y="90"/>
                  </a:lnTo>
                  <a:lnTo>
                    <a:pt x="12" y="86"/>
                  </a:lnTo>
                  <a:lnTo>
                    <a:pt x="10" y="82"/>
                  </a:lnTo>
                  <a:lnTo>
                    <a:pt x="10" y="78"/>
                  </a:lnTo>
                  <a:lnTo>
                    <a:pt x="8" y="76"/>
                  </a:lnTo>
                  <a:lnTo>
                    <a:pt x="2" y="70"/>
                  </a:lnTo>
                  <a:lnTo>
                    <a:pt x="2" y="68"/>
                  </a:lnTo>
                  <a:lnTo>
                    <a:pt x="2" y="66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2"/>
                  </a:lnTo>
                  <a:lnTo>
                    <a:pt x="4" y="50"/>
                  </a:lnTo>
                  <a:lnTo>
                    <a:pt x="6" y="48"/>
                  </a:lnTo>
                  <a:lnTo>
                    <a:pt x="8" y="44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8" y="44"/>
                  </a:lnTo>
                  <a:lnTo>
                    <a:pt x="20" y="46"/>
                  </a:lnTo>
                  <a:lnTo>
                    <a:pt x="26" y="46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50" y="40"/>
                  </a:lnTo>
                  <a:lnTo>
                    <a:pt x="50" y="40"/>
                  </a:lnTo>
                  <a:lnTo>
                    <a:pt x="46" y="38"/>
                  </a:lnTo>
                  <a:lnTo>
                    <a:pt x="42" y="38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38" y="34"/>
                  </a:lnTo>
                  <a:lnTo>
                    <a:pt x="38" y="32"/>
                  </a:lnTo>
                  <a:lnTo>
                    <a:pt x="38" y="28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8" y="16"/>
                  </a:lnTo>
                  <a:lnTo>
                    <a:pt x="50" y="16"/>
                  </a:lnTo>
                  <a:lnTo>
                    <a:pt x="52" y="16"/>
                  </a:lnTo>
                  <a:lnTo>
                    <a:pt x="56" y="16"/>
                  </a:lnTo>
                  <a:lnTo>
                    <a:pt x="60" y="16"/>
                  </a:lnTo>
                  <a:lnTo>
                    <a:pt x="62" y="16"/>
                  </a:lnTo>
                  <a:lnTo>
                    <a:pt x="64" y="16"/>
                  </a:lnTo>
                  <a:lnTo>
                    <a:pt x="66" y="16"/>
                  </a:lnTo>
                  <a:lnTo>
                    <a:pt x="72" y="14"/>
                  </a:lnTo>
                  <a:lnTo>
                    <a:pt x="76" y="10"/>
                  </a:lnTo>
                  <a:lnTo>
                    <a:pt x="82" y="8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88" y="4"/>
                  </a:lnTo>
                  <a:lnTo>
                    <a:pt x="88" y="2"/>
                  </a:lnTo>
                  <a:lnTo>
                    <a:pt x="90" y="0"/>
                  </a:lnTo>
                  <a:lnTo>
                    <a:pt x="94" y="0"/>
                  </a:lnTo>
                  <a:lnTo>
                    <a:pt x="98" y="0"/>
                  </a:lnTo>
                  <a:lnTo>
                    <a:pt x="104" y="2"/>
                  </a:lnTo>
                  <a:lnTo>
                    <a:pt x="112" y="4"/>
                  </a:lnTo>
                  <a:lnTo>
                    <a:pt x="112" y="4"/>
                  </a:lnTo>
                  <a:lnTo>
                    <a:pt x="114" y="6"/>
                  </a:lnTo>
                  <a:lnTo>
                    <a:pt x="118" y="8"/>
                  </a:lnTo>
                  <a:lnTo>
                    <a:pt x="122" y="12"/>
                  </a:lnTo>
                  <a:lnTo>
                    <a:pt x="128" y="16"/>
                  </a:lnTo>
                  <a:lnTo>
                    <a:pt x="128" y="14"/>
                  </a:lnTo>
                  <a:lnTo>
                    <a:pt x="132" y="14"/>
                  </a:lnTo>
                  <a:lnTo>
                    <a:pt x="136" y="14"/>
                  </a:lnTo>
                  <a:lnTo>
                    <a:pt x="138" y="12"/>
                  </a:lnTo>
                  <a:lnTo>
                    <a:pt x="140" y="12"/>
                  </a:lnTo>
                  <a:lnTo>
                    <a:pt x="142" y="12"/>
                  </a:lnTo>
                  <a:lnTo>
                    <a:pt x="146" y="12"/>
                  </a:lnTo>
                  <a:lnTo>
                    <a:pt x="152" y="12"/>
                  </a:lnTo>
                  <a:lnTo>
                    <a:pt x="156" y="14"/>
                  </a:lnTo>
                  <a:lnTo>
                    <a:pt x="158" y="16"/>
                  </a:lnTo>
                  <a:lnTo>
                    <a:pt x="158" y="16"/>
                  </a:lnTo>
                  <a:lnTo>
                    <a:pt x="162" y="18"/>
                  </a:lnTo>
                  <a:lnTo>
                    <a:pt x="166" y="22"/>
                  </a:lnTo>
                  <a:lnTo>
                    <a:pt x="170" y="24"/>
                  </a:lnTo>
                  <a:lnTo>
                    <a:pt x="180" y="26"/>
                  </a:lnTo>
                  <a:lnTo>
                    <a:pt x="180" y="26"/>
                  </a:lnTo>
                  <a:lnTo>
                    <a:pt x="182" y="28"/>
                  </a:lnTo>
                  <a:lnTo>
                    <a:pt x="186" y="28"/>
                  </a:lnTo>
                  <a:lnTo>
                    <a:pt x="188" y="3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5" name="Freeform 425"/>
            <p:cNvSpPr>
              <a:spLocks/>
            </p:cNvSpPr>
            <p:nvPr/>
          </p:nvSpPr>
          <p:spPr bwMode="gray">
            <a:xfrm>
              <a:off x="1283196" y="3451578"/>
              <a:ext cx="203654" cy="166513"/>
            </a:xfrm>
            <a:custGeom>
              <a:avLst/>
              <a:gdLst>
                <a:gd name="T0" fmla="*/ 28 w 110"/>
                <a:gd name="T1" fmla="*/ 74 h 90"/>
                <a:gd name="T2" fmla="*/ 30 w 110"/>
                <a:gd name="T3" fmla="*/ 60 h 90"/>
                <a:gd name="T4" fmla="*/ 32 w 110"/>
                <a:gd name="T5" fmla="*/ 58 h 90"/>
                <a:gd name="T6" fmla="*/ 32 w 110"/>
                <a:gd name="T7" fmla="*/ 54 h 90"/>
                <a:gd name="T8" fmla="*/ 30 w 110"/>
                <a:gd name="T9" fmla="*/ 50 h 90"/>
                <a:gd name="T10" fmla="*/ 26 w 110"/>
                <a:gd name="T11" fmla="*/ 44 h 90"/>
                <a:gd name="T12" fmla="*/ 22 w 110"/>
                <a:gd name="T13" fmla="*/ 36 h 90"/>
                <a:gd name="T14" fmla="*/ 18 w 110"/>
                <a:gd name="T15" fmla="*/ 24 h 90"/>
                <a:gd name="T16" fmla="*/ 14 w 110"/>
                <a:gd name="T17" fmla="*/ 22 h 90"/>
                <a:gd name="T18" fmla="*/ 4 w 110"/>
                <a:gd name="T19" fmla="*/ 12 h 90"/>
                <a:gd name="T20" fmla="*/ 4 w 110"/>
                <a:gd name="T21" fmla="*/ 6 h 90"/>
                <a:gd name="T22" fmla="*/ 0 w 110"/>
                <a:gd name="T23" fmla="*/ 0 h 90"/>
                <a:gd name="T24" fmla="*/ 2 w 110"/>
                <a:gd name="T25" fmla="*/ 0 h 90"/>
                <a:gd name="T26" fmla="*/ 10 w 110"/>
                <a:gd name="T27" fmla="*/ 0 h 90"/>
                <a:gd name="T28" fmla="*/ 18 w 110"/>
                <a:gd name="T29" fmla="*/ 4 h 90"/>
                <a:gd name="T30" fmla="*/ 24 w 110"/>
                <a:gd name="T31" fmla="*/ 10 h 90"/>
                <a:gd name="T32" fmla="*/ 32 w 110"/>
                <a:gd name="T33" fmla="*/ 16 h 90"/>
                <a:gd name="T34" fmla="*/ 44 w 110"/>
                <a:gd name="T35" fmla="*/ 18 h 90"/>
                <a:gd name="T36" fmla="*/ 58 w 110"/>
                <a:gd name="T37" fmla="*/ 12 h 90"/>
                <a:gd name="T38" fmla="*/ 84 w 110"/>
                <a:gd name="T39" fmla="*/ 18 h 90"/>
                <a:gd name="T40" fmla="*/ 100 w 110"/>
                <a:gd name="T41" fmla="*/ 24 h 90"/>
                <a:gd name="T42" fmla="*/ 104 w 110"/>
                <a:gd name="T43" fmla="*/ 26 h 90"/>
                <a:gd name="T44" fmla="*/ 110 w 110"/>
                <a:gd name="T45" fmla="*/ 30 h 90"/>
                <a:gd name="T46" fmla="*/ 110 w 110"/>
                <a:gd name="T47" fmla="*/ 34 h 90"/>
                <a:gd name="T48" fmla="*/ 108 w 110"/>
                <a:gd name="T49" fmla="*/ 42 h 90"/>
                <a:gd name="T50" fmla="*/ 106 w 110"/>
                <a:gd name="T51" fmla="*/ 46 h 90"/>
                <a:gd name="T52" fmla="*/ 104 w 110"/>
                <a:gd name="T53" fmla="*/ 52 h 90"/>
                <a:gd name="T54" fmla="*/ 100 w 110"/>
                <a:gd name="T55" fmla="*/ 56 h 90"/>
                <a:gd name="T56" fmla="*/ 98 w 110"/>
                <a:gd name="T57" fmla="*/ 58 h 90"/>
                <a:gd name="T58" fmla="*/ 94 w 110"/>
                <a:gd name="T59" fmla="*/ 66 h 90"/>
                <a:gd name="T60" fmla="*/ 94 w 110"/>
                <a:gd name="T61" fmla="*/ 68 h 90"/>
                <a:gd name="T62" fmla="*/ 90 w 110"/>
                <a:gd name="T63" fmla="*/ 70 h 90"/>
                <a:gd name="T64" fmla="*/ 82 w 110"/>
                <a:gd name="T65" fmla="*/ 72 h 90"/>
                <a:gd name="T66" fmla="*/ 74 w 110"/>
                <a:gd name="T67" fmla="*/ 82 h 90"/>
                <a:gd name="T68" fmla="*/ 70 w 110"/>
                <a:gd name="T69" fmla="*/ 88 h 90"/>
                <a:gd name="T70" fmla="*/ 62 w 110"/>
                <a:gd name="T71" fmla="*/ 88 h 90"/>
                <a:gd name="T72" fmla="*/ 56 w 110"/>
                <a:gd name="T73" fmla="*/ 88 h 90"/>
                <a:gd name="T74" fmla="*/ 36 w 110"/>
                <a:gd name="T75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90">
                  <a:moveTo>
                    <a:pt x="36" y="90"/>
                  </a:moveTo>
                  <a:lnTo>
                    <a:pt x="28" y="74"/>
                  </a:lnTo>
                  <a:lnTo>
                    <a:pt x="24" y="66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28" y="48"/>
                  </a:lnTo>
                  <a:lnTo>
                    <a:pt x="26" y="44"/>
                  </a:lnTo>
                  <a:lnTo>
                    <a:pt x="24" y="40"/>
                  </a:lnTo>
                  <a:lnTo>
                    <a:pt x="22" y="36"/>
                  </a:lnTo>
                  <a:lnTo>
                    <a:pt x="22" y="30"/>
                  </a:lnTo>
                  <a:lnTo>
                    <a:pt x="18" y="24"/>
                  </a:lnTo>
                  <a:lnTo>
                    <a:pt x="18" y="20"/>
                  </a:lnTo>
                  <a:lnTo>
                    <a:pt x="14" y="22"/>
                  </a:lnTo>
                  <a:lnTo>
                    <a:pt x="4" y="14"/>
                  </a:lnTo>
                  <a:lnTo>
                    <a:pt x="4" y="12"/>
                  </a:lnTo>
                  <a:lnTo>
                    <a:pt x="4" y="10"/>
                  </a:lnTo>
                  <a:lnTo>
                    <a:pt x="4" y="6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8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32" y="16"/>
                  </a:lnTo>
                  <a:lnTo>
                    <a:pt x="38" y="18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8" y="12"/>
                  </a:lnTo>
                  <a:lnTo>
                    <a:pt x="70" y="12"/>
                  </a:lnTo>
                  <a:lnTo>
                    <a:pt x="84" y="18"/>
                  </a:lnTo>
                  <a:lnTo>
                    <a:pt x="98" y="22"/>
                  </a:lnTo>
                  <a:lnTo>
                    <a:pt x="100" y="24"/>
                  </a:lnTo>
                  <a:lnTo>
                    <a:pt x="102" y="24"/>
                  </a:lnTo>
                  <a:lnTo>
                    <a:pt x="104" y="26"/>
                  </a:lnTo>
                  <a:lnTo>
                    <a:pt x="108" y="28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08" y="36"/>
                  </a:lnTo>
                  <a:lnTo>
                    <a:pt x="108" y="42"/>
                  </a:lnTo>
                  <a:lnTo>
                    <a:pt x="106" y="46"/>
                  </a:lnTo>
                  <a:lnTo>
                    <a:pt x="106" y="46"/>
                  </a:lnTo>
                  <a:lnTo>
                    <a:pt x="104" y="48"/>
                  </a:lnTo>
                  <a:lnTo>
                    <a:pt x="104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98" y="56"/>
                  </a:lnTo>
                  <a:lnTo>
                    <a:pt x="98" y="58"/>
                  </a:lnTo>
                  <a:lnTo>
                    <a:pt x="96" y="62"/>
                  </a:lnTo>
                  <a:lnTo>
                    <a:pt x="94" y="66"/>
                  </a:lnTo>
                  <a:lnTo>
                    <a:pt x="96" y="68"/>
                  </a:lnTo>
                  <a:lnTo>
                    <a:pt x="94" y="68"/>
                  </a:lnTo>
                  <a:lnTo>
                    <a:pt x="92" y="68"/>
                  </a:lnTo>
                  <a:lnTo>
                    <a:pt x="90" y="70"/>
                  </a:lnTo>
                  <a:lnTo>
                    <a:pt x="86" y="70"/>
                  </a:lnTo>
                  <a:lnTo>
                    <a:pt x="82" y="72"/>
                  </a:lnTo>
                  <a:lnTo>
                    <a:pt x="78" y="76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88"/>
                  </a:lnTo>
                  <a:lnTo>
                    <a:pt x="68" y="88"/>
                  </a:lnTo>
                  <a:lnTo>
                    <a:pt x="62" y="88"/>
                  </a:lnTo>
                  <a:lnTo>
                    <a:pt x="58" y="88"/>
                  </a:lnTo>
                  <a:lnTo>
                    <a:pt x="56" y="88"/>
                  </a:lnTo>
                  <a:lnTo>
                    <a:pt x="54" y="86"/>
                  </a:lnTo>
                  <a:lnTo>
                    <a:pt x="36" y="9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6" name="Freeform 426"/>
            <p:cNvSpPr>
              <a:spLocks/>
            </p:cNvSpPr>
            <p:nvPr/>
          </p:nvSpPr>
          <p:spPr bwMode="gray">
            <a:xfrm>
              <a:off x="1260979" y="3610691"/>
              <a:ext cx="155517" cy="155413"/>
            </a:xfrm>
            <a:custGeom>
              <a:avLst/>
              <a:gdLst>
                <a:gd name="T0" fmla="*/ 84 w 84"/>
                <a:gd name="T1" fmla="*/ 2 h 84"/>
                <a:gd name="T2" fmla="*/ 72 w 84"/>
                <a:gd name="T3" fmla="*/ 4 h 84"/>
                <a:gd name="T4" fmla="*/ 72 w 84"/>
                <a:gd name="T5" fmla="*/ 4 h 84"/>
                <a:gd name="T6" fmla="*/ 70 w 84"/>
                <a:gd name="T7" fmla="*/ 4 h 84"/>
                <a:gd name="T8" fmla="*/ 68 w 84"/>
                <a:gd name="T9" fmla="*/ 2 h 84"/>
                <a:gd name="T10" fmla="*/ 66 w 84"/>
                <a:gd name="T11" fmla="*/ 0 h 84"/>
                <a:gd name="T12" fmla="*/ 48 w 84"/>
                <a:gd name="T13" fmla="*/ 4 h 84"/>
                <a:gd name="T14" fmla="*/ 34 w 84"/>
                <a:gd name="T15" fmla="*/ 6 h 84"/>
                <a:gd name="T16" fmla="*/ 20 w 84"/>
                <a:gd name="T17" fmla="*/ 8 h 84"/>
                <a:gd name="T18" fmla="*/ 20 w 84"/>
                <a:gd name="T19" fmla="*/ 10 h 84"/>
                <a:gd name="T20" fmla="*/ 18 w 84"/>
                <a:gd name="T21" fmla="*/ 12 h 84"/>
                <a:gd name="T22" fmla="*/ 18 w 84"/>
                <a:gd name="T23" fmla="*/ 16 h 84"/>
                <a:gd name="T24" fmla="*/ 18 w 84"/>
                <a:gd name="T25" fmla="*/ 16 h 84"/>
                <a:gd name="T26" fmla="*/ 16 w 84"/>
                <a:gd name="T27" fmla="*/ 18 h 84"/>
                <a:gd name="T28" fmla="*/ 12 w 84"/>
                <a:gd name="T29" fmla="*/ 20 h 84"/>
                <a:gd name="T30" fmla="*/ 8 w 84"/>
                <a:gd name="T31" fmla="*/ 22 h 84"/>
                <a:gd name="T32" fmla="*/ 6 w 84"/>
                <a:gd name="T33" fmla="*/ 26 h 84"/>
                <a:gd name="T34" fmla="*/ 2 w 84"/>
                <a:gd name="T35" fmla="*/ 30 h 84"/>
                <a:gd name="T36" fmla="*/ 0 w 84"/>
                <a:gd name="T37" fmla="*/ 36 h 84"/>
                <a:gd name="T38" fmla="*/ 0 w 84"/>
                <a:gd name="T39" fmla="*/ 36 h 84"/>
                <a:gd name="T40" fmla="*/ 0 w 84"/>
                <a:gd name="T41" fmla="*/ 38 h 84"/>
                <a:gd name="T42" fmla="*/ 0 w 84"/>
                <a:gd name="T43" fmla="*/ 40 h 84"/>
                <a:gd name="T44" fmla="*/ 2 w 84"/>
                <a:gd name="T45" fmla="*/ 44 h 84"/>
                <a:gd name="T46" fmla="*/ 4 w 84"/>
                <a:gd name="T47" fmla="*/ 48 h 84"/>
                <a:gd name="T48" fmla="*/ 10 w 84"/>
                <a:gd name="T49" fmla="*/ 56 h 84"/>
                <a:gd name="T50" fmla="*/ 18 w 84"/>
                <a:gd name="T51" fmla="*/ 66 h 84"/>
                <a:gd name="T52" fmla="*/ 26 w 84"/>
                <a:gd name="T53" fmla="*/ 76 h 84"/>
                <a:gd name="T54" fmla="*/ 30 w 84"/>
                <a:gd name="T55" fmla="*/ 84 h 84"/>
                <a:gd name="T56" fmla="*/ 42 w 84"/>
                <a:gd name="T57" fmla="*/ 84 h 84"/>
                <a:gd name="T58" fmla="*/ 44 w 84"/>
                <a:gd name="T59" fmla="*/ 66 h 84"/>
                <a:gd name="T60" fmla="*/ 46 w 84"/>
                <a:gd name="T61" fmla="*/ 66 h 84"/>
                <a:gd name="T62" fmla="*/ 48 w 84"/>
                <a:gd name="T63" fmla="*/ 64 h 84"/>
                <a:gd name="T64" fmla="*/ 50 w 84"/>
                <a:gd name="T65" fmla="*/ 62 h 84"/>
                <a:gd name="T66" fmla="*/ 54 w 84"/>
                <a:gd name="T67" fmla="*/ 56 h 84"/>
                <a:gd name="T68" fmla="*/ 60 w 84"/>
                <a:gd name="T69" fmla="*/ 48 h 84"/>
                <a:gd name="T70" fmla="*/ 58 w 84"/>
                <a:gd name="T71" fmla="*/ 48 h 84"/>
                <a:gd name="T72" fmla="*/ 58 w 84"/>
                <a:gd name="T73" fmla="*/ 46 h 84"/>
                <a:gd name="T74" fmla="*/ 58 w 84"/>
                <a:gd name="T75" fmla="*/ 42 h 84"/>
                <a:gd name="T76" fmla="*/ 58 w 84"/>
                <a:gd name="T77" fmla="*/ 38 h 84"/>
                <a:gd name="T78" fmla="*/ 60 w 84"/>
                <a:gd name="T79" fmla="*/ 32 h 84"/>
                <a:gd name="T80" fmla="*/ 64 w 84"/>
                <a:gd name="T81" fmla="*/ 26 h 84"/>
                <a:gd name="T82" fmla="*/ 64 w 84"/>
                <a:gd name="T83" fmla="*/ 24 h 84"/>
                <a:gd name="T84" fmla="*/ 64 w 84"/>
                <a:gd name="T85" fmla="*/ 22 h 84"/>
                <a:gd name="T86" fmla="*/ 68 w 84"/>
                <a:gd name="T87" fmla="*/ 20 h 84"/>
                <a:gd name="T88" fmla="*/ 70 w 84"/>
                <a:gd name="T89" fmla="*/ 18 h 84"/>
                <a:gd name="T90" fmla="*/ 74 w 84"/>
                <a:gd name="T91" fmla="*/ 16 h 84"/>
                <a:gd name="T92" fmla="*/ 78 w 84"/>
                <a:gd name="T93" fmla="*/ 16 h 84"/>
                <a:gd name="T94" fmla="*/ 84 w 84"/>
                <a:gd name="T95" fmla="*/ 18 h 84"/>
                <a:gd name="T96" fmla="*/ 84 w 84"/>
                <a:gd name="T97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84">
                  <a:moveTo>
                    <a:pt x="84" y="2"/>
                  </a:moveTo>
                  <a:lnTo>
                    <a:pt x="72" y="4"/>
                  </a:lnTo>
                  <a:lnTo>
                    <a:pt x="72" y="4"/>
                  </a:lnTo>
                  <a:lnTo>
                    <a:pt x="70" y="4"/>
                  </a:lnTo>
                  <a:lnTo>
                    <a:pt x="68" y="2"/>
                  </a:lnTo>
                  <a:lnTo>
                    <a:pt x="66" y="0"/>
                  </a:lnTo>
                  <a:lnTo>
                    <a:pt x="48" y="4"/>
                  </a:lnTo>
                  <a:lnTo>
                    <a:pt x="34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16" y="18"/>
                  </a:lnTo>
                  <a:lnTo>
                    <a:pt x="12" y="20"/>
                  </a:lnTo>
                  <a:lnTo>
                    <a:pt x="8" y="22"/>
                  </a:lnTo>
                  <a:lnTo>
                    <a:pt x="6" y="26"/>
                  </a:lnTo>
                  <a:lnTo>
                    <a:pt x="2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2" y="44"/>
                  </a:lnTo>
                  <a:lnTo>
                    <a:pt x="4" y="48"/>
                  </a:lnTo>
                  <a:lnTo>
                    <a:pt x="10" y="56"/>
                  </a:lnTo>
                  <a:lnTo>
                    <a:pt x="18" y="66"/>
                  </a:lnTo>
                  <a:lnTo>
                    <a:pt x="26" y="76"/>
                  </a:lnTo>
                  <a:lnTo>
                    <a:pt x="30" y="84"/>
                  </a:lnTo>
                  <a:lnTo>
                    <a:pt x="42" y="84"/>
                  </a:lnTo>
                  <a:lnTo>
                    <a:pt x="44" y="66"/>
                  </a:lnTo>
                  <a:lnTo>
                    <a:pt x="46" y="66"/>
                  </a:lnTo>
                  <a:lnTo>
                    <a:pt x="48" y="64"/>
                  </a:lnTo>
                  <a:lnTo>
                    <a:pt x="50" y="62"/>
                  </a:lnTo>
                  <a:lnTo>
                    <a:pt x="54" y="56"/>
                  </a:lnTo>
                  <a:lnTo>
                    <a:pt x="60" y="48"/>
                  </a:lnTo>
                  <a:lnTo>
                    <a:pt x="58" y="48"/>
                  </a:lnTo>
                  <a:lnTo>
                    <a:pt x="58" y="46"/>
                  </a:lnTo>
                  <a:lnTo>
                    <a:pt x="58" y="42"/>
                  </a:lnTo>
                  <a:lnTo>
                    <a:pt x="58" y="38"/>
                  </a:lnTo>
                  <a:lnTo>
                    <a:pt x="60" y="32"/>
                  </a:lnTo>
                  <a:lnTo>
                    <a:pt x="64" y="26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8" y="20"/>
                  </a:lnTo>
                  <a:lnTo>
                    <a:pt x="70" y="18"/>
                  </a:lnTo>
                  <a:lnTo>
                    <a:pt x="74" y="16"/>
                  </a:lnTo>
                  <a:lnTo>
                    <a:pt x="78" y="16"/>
                  </a:lnTo>
                  <a:lnTo>
                    <a:pt x="84" y="18"/>
                  </a:lnTo>
                  <a:lnTo>
                    <a:pt x="84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7" name="Freeform 427"/>
            <p:cNvSpPr>
              <a:spLocks/>
            </p:cNvSpPr>
            <p:nvPr/>
          </p:nvSpPr>
          <p:spPr bwMode="gray">
            <a:xfrm>
              <a:off x="1246168" y="3558886"/>
              <a:ext cx="51839" cy="118410"/>
            </a:xfrm>
            <a:custGeom>
              <a:avLst/>
              <a:gdLst>
                <a:gd name="T0" fmla="*/ 0 w 28"/>
                <a:gd name="T1" fmla="*/ 20 h 64"/>
                <a:gd name="T2" fmla="*/ 8 w 28"/>
                <a:gd name="T3" fmla="*/ 28 h 64"/>
                <a:gd name="T4" fmla="*/ 10 w 28"/>
                <a:gd name="T5" fmla="*/ 28 h 64"/>
                <a:gd name="T6" fmla="*/ 10 w 28"/>
                <a:gd name="T7" fmla="*/ 32 h 64"/>
                <a:gd name="T8" fmla="*/ 12 w 28"/>
                <a:gd name="T9" fmla="*/ 36 h 64"/>
                <a:gd name="T10" fmla="*/ 12 w 28"/>
                <a:gd name="T11" fmla="*/ 40 h 64"/>
                <a:gd name="T12" fmla="*/ 10 w 28"/>
                <a:gd name="T13" fmla="*/ 40 h 64"/>
                <a:gd name="T14" fmla="*/ 10 w 28"/>
                <a:gd name="T15" fmla="*/ 40 h 64"/>
                <a:gd name="T16" fmla="*/ 10 w 28"/>
                <a:gd name="T17" fmla="*/ 44 h 64"/>
                <a:gd name="T18" fmla="*/ 8 w 28"/>
                <a:gd name="T19" fmla="*/ 48 h 64"/>
                <a:gd name="T20" fmla="*/ 8 w 28"/>
                <a:gd name="T21" fmla="*/ 54 h 64"/>
                <a:gd name="T22" fmla="*/ 8 w 28"/>
                <a:gd name="T23" fmla="*/ 54 h 64"/>
                <a:gd name="T24" fmla="*/ 8 w 28"/>
                <a:gd name="T25" fmla="*/ 58 h 64"/>
                <a:gd name="T26" fmla="*/ 8 w 28"/>
                <a:gd name="T27" fmla="*/ 60 h 64"/>
                <a:gd name="T28" fmla="*/ 8 w 28"/>
                <a:gd name="T29" fmla="*/ 64 h 64"/>
                <a:gd name="T30" fmla="*/ 8 w 28"/>
                <a:gd name="T31" fmla="*/ 62 h 64"/>
                <a:gd name="T32" fmla="*/ 8 w 28"/>
                <a:gd name="T33" fmla="*/ 60 h 64"/>
                <a:gd name="T34" fmla="*/ 10 w 28"/>
                <a:gd name="T35" fmla="*/ 58 h 64"/>
                <a:gd name="T36" fmla="*/ 14 w 28"/>
                <a:gd name="T37" fmla="*/ 54 h 64"/>
                <a:gd name="T38" fmla="*/ 18 w 28"/>
                <a:gd name="T39" fmla="*/ 50 h 64"/>
                <a:gd name="T40" fmla="*/ 26 w 28"/>
                <a:gd name="T41" fmla="*/ 44 h 64"/>
                <a:gd name="T42" fmla="*/ 26 w 28"/>
                <a:gd name="T43" fmla="*/ 42 h 64"/>
                <a:gd name="T44" fmla="*/ 26 w 28"/>
                <a:gd name="T45" fmla="*/ 40 h 64"/>
                <a:gd name="T46" fmla="*/ 28 w 28"/>
                <a:gd name="T47" fmla="*/ 38 h 64"/>
                <a:gd name="T48" fmla="*/ 28 w 28"/>
                <a:gd name="T49" fmla="*/ 36 h 64"/>
                <a:gd name="T50" fmla="*/ 28 w 28"/>
                <a:gd name="T51" fmla="*/ 36 h 64"/>
                <a:gd name="T52" fmla="*/ 26 w 28"/>
                <a:gd name="T53" fmla="*/ 34 h 64"/>
                <a:gd name="T54" fmla="*/ 26 w 28"/>
                <a:gd name="T55" fmla="*/ 32 h 64"/>
                <a:gd name="T56" fmla="*/ 26 w 28"/>
                <a:gd name="T57" fmla="*/ 28 h 64"/>
                <a:gd name="T58" fmla="*/ 26 w 28"/>
                <a:gd name="T59" fmla="*/ 24 h 64"/>
                <a:gd name="T60" fmla="*/ 26 w 28"/>
                <a:gd name="T61" fmla="*/ 22 h 64"/>
                <a:gd name="T62" fmla="*/ 26 w 28"/>
                <a:gd name="T63" fmla="*/ 18 h 64"/>
                <a:gd name="T64" fmla="*/ 24 w 28"/>
                <a:gd name="T65" fmla="*/ 14 h 64"/>
                <a:gd name="T66" fmla="*/ 22 w 28"/>
                <a:gd name="T67" fmla="*/ 8 h 64"/>
                <a:gd name="T68" fmla="*/ 20 w 28"/>
                <a:gd name="T69" fmla="*/ 4 h 64"/>
                <a:gd name="T70" fmla="*/ 20 w 28"/>
                <a:gd name="T71" fmla="*/ 4 h 64"/>
                <a:gd name="T72" fmla="*/ 18 w 28"/>
                <a:gd name="T73" fmla="*/ 2 h 64"/>
                <a:gd name="T74" fmla="*/ 16 w 28"/>
                <a:gd name="T75" fmla="*/ 0 h 64"/>
                <a:gd name="T76" fmla="*/ 12 w 28"/>
                <a:gd name="T77" fmla="*/ 0 h 64"/>
                <a:gd name="T78" fmla="*/ 8 w 28"/>
                <a:gd name="T79" fmla="*/ 0 h 64"/>
                <a:gd name="T80" fmla="*/ 8 w 28"/>
                <a:gd name="T81" fmla="*/ 0 h 64"/>
                <a:gd name="T82" fmla="*/ 6 w 28"/>
                <a:gd name="T83" fmla="*/ 2 h 64"/>
                <a:gd name="T84" fmla="*/ 6 w 28"/>
                <a:gd name="T85" fmla="*/ 2 h 64"/>
                <a:gd name="T86" fmla="*/ 0 w 28"/>
                <a:gd name="T87" fmla="*/ 2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8" h="64">
                  <a:moveTo>
                    <a:pt x="0" y="20"/>
                  </a:moveTo>
                  <a:lnTo>
                    <a:pt x="8" y="28"/>
                  </a:lnTo>
                  <a:lnTo>
                    <a:pt x="10" y="28"/>
                  </a:lnTo>
                  <a:lnTo>
                    <a:pt x="10" y="32"/>
                  </a:lnTo>
                  <a:lnTo>
                    <a:pt x="12" y="36"/>
                  </a:lnTo>
                  <a:lnTo>
                    <a:pt x="12" y="40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0" y="44"/>
                  </a:lnTo>
                  <a:lnTo>
                    <a:pt x="8" y="48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8" y="58"/>
                  </a:lnTo>
                  <a:lnTo>
                    <a:pt x="8" y="60"/>
                  </a:lnTo>
                  <a:lnTo>
                    <a:pt x="8" y="64"/>
                  </a:lnTo>
                  <a:lnTo>
                    <a:pt x="8" y="62"/>
                  </a:lnTo>
                  <a:lnTo>
                    <a:pt x="8" y="60"/>
                  </a:lnTo>
                  <a:lnTo>
                    <a:pt x="10" y="58"/>
                  </a:lnTo>
                  <a:lnTo>
                    <a:pt x="14" y="54"/>
                  </a:lnTo>
                  <a:lnTo>
                    <a:pt x="18" y="50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8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6" y="28"/>
                  </a:lnTo>
                  <a:lnTo>
                    <a:pt x="26" y="24"/>
                  </a:lnTo>
                  <a:lnTo>
                    <a:pt x="26" y="22"/>
                  </a:lnTo>
                  <a:lnTo>
                    <a:pt x="26" y="18"/>
                  </a:lnTo>
                  <a:lnTo>
                    <a:pt x="24" y="14"/>
                  </a:lnTo>
                  <a:lnTo>
                    <a:pt x="22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8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0" y="2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8" name="Freeform 428"/>
            <p:cNvSpPr>
              <a:spLocks/>
            </p:cNvSpPr>
            <p:nvPr/>
          </p:nvSpPr>
          <p:spPr bwMode="gray">
            <a:xfrm>
              <a:off x="1086948" y="3414575"/>
              <a:ext cx="262898" cy="210917"/>
            </a:xfrm>
            <a:custGeom>
              <a:avLst/>
              <a:gdLst>
                <a:gd name="T0" fmla="*/ 20 w 142"/>
                <a:gd name="T1" fmla="*/ 42 h 114"/>
                <a:gd name="T2" fmla="*/ 20 w 142"/>
                <a:gd name="T3" fmla="*/ 40 h 114"/>
                <a:gd name="T4" fmla="*/ 18 w 142"/>
                <a:gd name="T5" fmla="*/ 38 h 114"/>
                <a:gd name="T6" fmla="*/ 20 w 142"/>
                <a:gd name="T7" fmla="*/ 36 h 114"/>
                <a:gd name="T8" fmla="*/ 14 w 142"/>
                <a:gd name="T9" fmla="*/ 34 h 114"/>
                <a:gd name="T10" fmla="*/ 6 w 142"/>
                <a:gd name="T11" fmla="*/ 30 h 114"/>
                <a:gd name="T12" fmla="*/ 0 w 142"/>
                <a:gd name="T13" fmla="*/ 26 h 114"/>
                <a:gd name="T14" fmla="*/ 2 w 142"/>
                <a:gd name="T15" fmla="*/ 24 h 114"/>
                <a:gd name="T16" fmla="*/ 20 w 142"/>
                <a:gd name="T17" fmla="*/ 16 h 114"/>
                <a:gd name="T18" fmla="*/ 32 w 142"/>
                <a:gd name="T19" fmla="*/ 12 h 114"/>
                <a:gd name="T20" fmla="*/ 54 w 142"/>
                <a:gd name="T21" fmla="*/ 6 h 114"/>
                <a:gd name="T22" fmla="*/ 58 w 142"/>
                <a:gd name="T23" fmla="*/ 2 h 114"/>
                <a:gd name="T24" fmla="*/ 60 w 142"/>
                <a:gd name="T25" fmla="*/ 0 h 114"/>
                <a:gd name="T26" fmla="*/ 68 w 142"/>
                <a:gd name="T27" fmla="*/ 24 h 114"/>
                <a:gd name="T28" fmla="*/ 86 w 142"/>
                <a:gd name="T29" fmla="*/ 24 h 114"/>
                <a:gd name="T30" fmla="*/ 92 w 142"/>
                <a:gd name="T31" fmla="*/ 22 h 114"/>
                <a:gd name="T32" fmla="*/ 102 w 142"/>
                <a:gd name="T33" fmla="*/ 18 h 114"/>
                <a:gd name="T34" fmla="*/ 108 w 142"/>
                <a:gd name="T35" fmla="*/ 20 h 114"/>
                <a:gd name="T36" fmla="*/ 110 w 142"/>
                <a:gd name="T37" fmla="*/ 26 h 114"/>
                <a:gd name="T38" fmla="*/ 110 w 142"/>
                <a:gd name="T39" fmla="*/ 32 h 114"/>
                <a:gd name="T40" fmla="*/ 120 w 142"/>
                <a:gd name="T41" fmla="*/ 42 h 114"/>
                <a:gd name="T42" fmla="*/ 124 w 142"/>
                <a:gd name="T43" fmla="*/ 44 h 114"/>
                <a:gd name="T44" fmla="*/ 128 w 142"/>
                <a:gd name="T45" fmla="*/ 56 h 114"/>
                <a:gd name="T46" fmla="*/ 132 w 142"/>
                <a:gd name="T47" fmla="*/ 64 h 114"/>
                <a:gd name="T48" fmla="*/ 136 w 142"/>
                <a:gd name="T49" fmla="*/ 70 h 114"/>
                <a:gd name="T50" fmla="*/ 138 w 142"/>
                <a:gd name="T51" fmla="*/ 74 h 114"/>
                <a:gd name="T52" fmla="*/ 138 w 142"/>
                <a:gd name="T53" fmla="*/ 78 h 114"/>
                <a:gd name="T54" fmla="*/ 136 w 142"/>
                <a:gd name="T55" fmla="*/ 80 h 114"/>
                <a:gd name="T56" fmla="*/ 134 w 142"/>
                <a:gd name="T57" fmla="*/ 94 h 114"/>
                <a:gd name="T58" fmla="*/ 128 w 142"/>
                <a:gd name="T59" fmla="*/ 112 h 114"/>
                <a:gd name="T60" fmla="*/ 112 w 142"/>
                <a:gd name="T61" fmla="*/ 110 h 114"/>
                <a:gd name="T62" fmla="*/ 112 w 142"/>
                <a:gd name="T63" fmla="*/ 104 h 114"/>
                <a:gd name="T64" fmla="*/ 112 w 142"/>
                <a:gd name="T65" fmla="*/ 102 h 114"/>
                <a:gd name="T66" fmla="*/ 110 w 142"/>
                <a:gd name="T67" fmla="*/ 92 h 114"/>
                <a:gd name="T68" fmla="*/ 108 w 142"/>
                <a:gd name="T69" fmla="*/ 86 h 114"/>
                <a:gd name="T70" fmla="*/ 106 w 142"/>
                <a:gd name="T71" fmla="*/ 82 h 114"/>
                <a:gd name="T72" fmla="*/ 98 w 142"/>
                <a:gd name="T73" fmla="*/ 78 h 114"/>
                <a:gd name="T74" fmla="*/ 94 w 142"/>
                <a:gd name="T75" fmla="*/ 80 h 114"/>
                <a:gd name="T76" fmla="*/ 92 w 142"/>
                <a:gd name="T77" fmla="*/ 80 h 114"/>
                <a:gd name="T78" fmla="*/ 64 w 142"/>
                <a:gd name="T79" fmla="*/ 76 h 114"/>
                <a:gd name="T80" fmla="*/ 58 w 142"/>
                <a:gd name="T81" fmla="*/ 74 h 114"/>
                <a:gd name="T82" fmla="*/ 52 w 142"/>
                <a:gd name="T83" fmla="*/ 70 h 114"/>
                <a:gd name="T84" fmla="*/ 46 w 142"/>
                <a:gd name="T85" fmla="*/ 60 h 114"/>
                <a:gd name="T86" fmla="*/ 38 w 142"/>
                <a:gd name="T87" fmla="*/ 6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2" h="114">
                  <a:moveTo>
                    <a:pt x="26" y="5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18" y="38"/>
                  </a:lnTo>
                  <a:lnTo>
                    <a:pt x="20" y="36"/>
                  </a:lnTo>
                  <a:lnTo>
                    <a:pt x="18" y="34"/>
                  </a:lnTo>
                  <a:lnTo>
                    <a:pt x="14" y="34"/>
                  </a:lnTo>
                  <a:lnTo>
                    <a:pt x="10" y="32"/>
                  </a:lnTo>
                  <a:lnTo>
                    <a:pt x="6" y="30"/>
                  </a:lnTo>
                  <a:lnTo>
                    <a:pt x="2" y="28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2" y="24"/>
                  </a:lnTo>
                  <a:lnTo>
                    <a:pt x="10" y="20"/>
                  </a:lnTo>
                  <a:lnTo>
                    <a:pt x="20" y="16"/>
                  </a:lnTo>
                  <a:lnTo>
                    <a:pt x="28" y="14"/>
                  </a:lnTo>
                  <a:lnTo>
                    <a:pt x="32" y="12"/>
                  </a:lnTo>
                  <a:lnTo>
                    <a:pt x="56" y="10"/>
                  </a:lnTo>
                  <a:lnTo>
                    <a:pt x="54" y="6"/>
                  </a:lnTo>
                  <a:lnTo>
                    <a:pt x="56" y="4"/>
                  </a:lnTo>
                  <a:lnTo>
                    <a:pt x="58" y="2"/>
                  </a:lnTo>
                  <a:lnTo>
                    <a:pt x="58" y="0"/>
                  </a:lnTo>
                  <a:lnTo>
                    <a:pt x="60" y="0"/>
                  </a:lnTo>
                  <a:lnTo>
                    <a:pt x="62" y="10"/>
                  </a:lnTo>
                  <a:lnTo>
                    <a:pt x="68" y="24"/>
                  </a:lnTo>
                  <a:lnTo>
                    <a:pt x="84" y="24"/>
                  </a:lnTo>
                  <a:lnTo>
                    <a:pt x="86" y="24"/>
                  </a:lnTo>
                  <a:lnTo>
                    <a:pt x="88" y="22"/>
                  </a:lnTo>
                  <a:lnTo>
                    <a:pt x="92" y="22"/>
                  </a:lnTo>
                  <a:lnTo>
                    <a:pt x="96" y="20"/>
                  </a:lnTo>
                  <a:lnTo>
                    <a:pt x="102" y="18"/>
                  </a:lnTo>
                  <a:lnTo>
                    <a:pt x="106" y="18"/>
                  </a:lnTo>
                  <a:lnTo>
                    <a:pt x="108" y="20"/>
                  </a:lnTo>
                  <a:lnTo>
                    <a:pt x="110" y="24"/>
                  </a:lnTo>
                  <a:lnTo>
                    <a:pt x="110" y="26"/>
                  </a:lnTo>
                  <a:lnTo>
                    <a:pt x="110" y="30"/>
                  </a:lnTo>
                  <a:lnTo>
                    <a:pt x="110" y="32"/>
                  </a:lnTo>
                  <a:lnTo>
                    <a:pt x="110" y="34"/>
                  </a:lnTo>
                  <a:lnTo>
                    <a:pt x="120" y="42"/>
                  </a:lnTo>
                  <a:lnTo>
                    <a:pt x="124" y="40"/>
                  </a:lnTo>
                  <a:lnTo>
                    <a:pt x="124" y="44"/>
                  </a:lnTo>
                  <a:lnTo>
                    <a:pt x="128" y="50"/>
                  </a:lnTo>
                  <a:lnTo>
                    <a:pt x="128" y="56"/>
                  </a:lnTo>
                  <a:lnTo>
                    <a:pt x="130" y="60"/>
                  </a:lnTo>
                  <a:lnTo>
                    <a:pt x="132" y="64"/>
                  </a:lnTo>
                  <a:lnTo>
                    <a:pt x="134" y="68"/>
                  </a:lnTo>
                  <a:lnTo>
                    <a:pt x="136" y="70"/>
                  </a:lnTo>
                  <a:lnTo>
                    <a:pt x="136" y="70"/>
                  </a:lnTo>
                  <a:lnTo>
                    <a:pt x="138" y="74"/>
                  </a:lnTo>
                  <a:lnTo>
                    <a:pt x="138" y="76"/>
                  </a:lnTo>
                  <a:lnTo>
                    <a:pt x="138" y="78"/>
                  </a:lnTo>
                  <a:lnTo>
                    <a:pt x="136" y="80"/>
                  </a:lnTo>
                  <a:lnTo>
                    <a:pt x="136" y="80"/>
                  </a:lnTo>
                  <a:lnTo>
                    <a:pt x="130" y="86"/>
                  </a:lnTo>
                  <a:lnTo>
                    <a:pt x="134" y="94"/>
                  </a:lnTo>
                  <a:lnTo>
                    <a:pt x="142" y="110"/>
                  </a:lnTo>
                  <a:lnTo>
                    <a:pt x="128" y="112"/>
                  </a:lnTo>
                  <a:lnTo>
                    <a:pt x="114" y="114"/>
                  </a:lnTo>
                  <a:lnTo>
                    <a:pt x="112" y="110"/>
                  </a:lnTo>
                  <a:lnTo>
                    <a:pt x="112" y="108"/>
                  </a:lnTo>
                  <a:lnTo>
                    <a:pt x="112" y="104"/>
                  </a:lnTo>
                  <a:lnTo>
                    <a:pt x="112" y="102"/>
                  </a:lnTo>
                  <a:lnTo>
                    <a:pt x="112" y="102"/>
                  </a:lnTo>
                  <a:lnTo>
                    <a:pt x="112" y="98"/>
                  </a:lnTo>
                  <a:lnTo>
                    <a:pt x="110" y="92"/>
                  </a:lnTo>
                  <a:lnTo>
                    <a:pt x="110" y="88"/>
                  </a:lnTo>
                  <a:lnTo>
                    <a:pt x="108" y="86"/>
                  </a:lnTo>
                  <a:lnTo>
                    <a:pt x="106" y="82"/>
                  </a:lnTo>
                  <a:lnTo>
                    <a:pt x="106" y="82"/>
                  </a:lnTo>
                  <a:lnTo>
                    <a:pt x="102" y="78"/>
                  </a:lnTo>
                  <a:lnTo>
                    <a:pt x="98" y="78"/>
                  </a:lnTo>
                  <a:lnTo>
                    <a:pt x="96" y="78"/>
                  </a:lnTo>
                  <a:lnTo>
                    <a:pt x="94" y="80"/>
                  </a:lnTo>
                  <a:lnTo>
                    <a:pt x="92" y="80"/>
                  </a:lnTo>
                  <a:lnTo>
                    <a:pt x="92" y="80"/>
                  </a:lnTo>
                  <a:lnTo>
                    <a:pt x="86" y="98"/>
                  </a:lnTo>
                  <a:lnTo>
                    <a:pt x="64" y="76"/>
                  </a:lnTo>
                  <a:lnTo>
                    <a:pt x="58" y="76"/>
                  </a:lnTo>
                  <a:lnTo>
                    <a:pt x="58" y="74"/>
                  </a:lnTo>
                  <a:lnTo>
                    <a:pt x="54" y="72"/>
                  </a:lnTo>
                  <a:lnTo>
                    <a:pt x="52" y="70"/>
                  </a:lnTo>
                  <a:lnTo>
                    <a:pt x="48" y="66"/>
                  </a:lnTo>
                  <a:lnTo>
                    <a:pt x="46" y="60"/>
                  </a:lnTo>
                  <a:lnTo>
                    <a:pt x="44" y="56"/>
                  </a:lnTo>
                  <a:lnTo>
                    <a:pt x="38" y="60"/>
                  </a:lnTo>
                  <a:lnTo>
                    <a:pt x="26" y="5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59" name="Freeform 429"/>
            <p:cNvSpPr>
              <a:spLocks/>
            </p:cNvSpPr>
            <p:nvPr/>
          </p:nvSpPr>
          <p:spPr bwMode="gray">
            <a:xfrm>
              <a:off x="1198032" y="3351670"/>
              <a:ext cx="140706" cy="107309"/>
            </a:xfrm>
            <a:custGeom>
              <a:avLst/>
              <a:gdLst>
                <a:gd name="T0" fmla="*/ 40 w 76"/>
                <a:gd name="T1" fmla="*/ 18 h 58"/>
                <a:gd name="T2" fmla="*/ 34 w 76"/>
                <a:gd name="T3" fmla="*/ 20 h 58"/>
                <a:gd name="T4" fmla="*/ 28 w 76"/>
                <a:gd name="T5" fmla="*/ 22 h 58"/>
                <a:gd name="T6" fmla="*/ 26 w 76"/>
                <a:gd name="T7" fmla="*/ 22 h 58"/>
                <a:gd name="T8" fmla="*/ 12 w 76"/>
                <a:gd name="T9" fmla="*/ 22 h 58"/>
                <a:gd name="T10" fmla="*/ 10 w 76"/>
                <a:gd name="T11" fmla="*/ 20 h 58"/>
                <a:gd name="T12" fmla="*/ 6 w 76"/>
                <a:gd name="T13" fmla="*/ 16 h 58"/>
                <a:gd name="T14" fmla="*/ 4 w 76"/>
                <a:gd name="T15" fmla="*/ 18 h 58"/>
                <a:gd name="T16" fmla="*/ 0 w 76"/>
                <a:gd name="T17" fmla="*/ 24 h 58"/>
                <a:gd name="T18" fmla="*/ 0 w 76"/>
                <a:gd name="T19" fmla="*/ 32 h 58"/>
                <a:gd name="T20" fmla="*/ 0 w 76"/>
                <a:gd name="T21" fmla="*/ 34 h 58"/>
                <a:gd name="T22" fmla="*/ 2 w 76"/>
                <a:gd name="T23" fmla="*/ 42 h 58"/>
                <a:gd name="T24" fmla="*/ 4 w 76"/>
                <a:gd name="T25" fmla="*/ 52 h 58"/>
                <a:gd name="T26" fmla="*/ 8 w 76"/>
                <a:gd name="T27" fmla="*/ 58 h 58"/>
                <a:gd name="T28" fmla="*/ 26 w 76"/>
                <a:gd name="T29" fmla="*/ 58 h 58"/>
                <a:gd name="T30" fmla="*/ 32 w 76"/>
                <a:gd name="T31" fmla="*/ 56 h 58"/>
                <a:gd name="T32" fmla="*/ 38 w 76"/>
                <a:gd name="T33" fmla="*/ 54 h 58"/>
                <a:gd name="T34" fmla="*/ 46 w 76"/>
                <a:gd name="T35" fmla="*/ 52 h 58"/>
                <a:gd name="T36" fmla="*/ 52 w 76"/>
                <a:gd name="T37" fmla="*/ 54 h 58"/>
                <a:gd name="T38" fmla="*/ 56 w 76"/>
                <a:gd name="T39" fmla="*/ 54 h 58"/>
                <a:gd name="T40" fmla="*/ 58 w 76"/>
                <a:gd name="T41" fmla="*/ 52 h 58"/>
                <a:gd name="T42" fmla="*/ 62 w 76"/>
                <a:gd name="T43" fmla="*/ 48 h 58"/>
                <a:gd name="T44" fmla="*/ 68 w 76"/>
                <a:gd name="T45" fmla="*/ 42 h 58"/>
                <a:gd name="T46" fmla="*/ 72 w 76"/>
                <a:gd name="T47" fmla="*/ 30 h 58"/>
                <a:gd name="T48" fmla="*/ 72 w 76"/>
                <a:gd name="T49" fmla="*/ 24 h 58"/>
                <a:gd name="T50" fmla="*/ 74 w 76"/>
                <a:gd name="T51" fmla="*/ 16 h 58"/>
                <a:gd name="T52" fmla="*/ 76 w 76"/>
                <a:gd name="T53" fmla="*/ 10 h 58"/>
                <a:gd name="T54" fmla="*/ 70 w 76"/>
                <a:gd name="T55" fmla="*/ 0 h 58"/>
                <a:gd name="T56" fmla="*/ 66 w 76"/>
                <a:gd name="T57" fmla="*/ 2 h 58"/>
                <a:gd name="T58" fmla="*/ 56 w 76"/>
                <a:gd name="T59" fmla="*/ 2 h 58"/>
                <a:gd name="T60" fmla="*/ 54 w 76"/>
                <a:gd name="T61" fmla="*/ 4 h 58"/>
                <a:gd name="T62" fmla="*/ 46 w 76"/>
                <a:gd name="T63" fmla="*/ 8 h 58"/>
                <a:gd name="T64" fmla="*/ 46 w 76"/>
                <a:gd name="T65" fmla="*/ 12 h 58"/>
                <a:gd name="T66" fmla="*/ 44 w 76"/>
                <a:gd name="T67" fmla="*/ 16 h 58"/>
                <a:gd name="T68" fmla="*/ 42 w 76"/>
                <a:gd name="T69" fmla="*/ 1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" h="58">
                  <a:moveTo>
                    <a:pt x="42" y="18"/>
                  </a:moveTo>
                  <a:lnTo>
                    <a:pt x="40" y="18"/>
                  </a:lnTo>
                  <a:lnTo>
                    <a:pt x="36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8" y="22"/>
                  </a:lnTo>
                  <a:lnTo>
                    <a:pt x="28" y="22"/>
                  </a:lnTo>
                  <a:lnTo>
                    <a:pt x="26" y="22"/>
                  </a:lnTo>
                  <a:lnTo>
                    <a:pt x="20" y="24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0" y="20"/>
                  </a:lnTo>
                  <a:lnTo>
                    <a:pt x="8" y="18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2"/>
                  </a:lnTo>
                  <a:lnTo>
                    <a:pt x="6" y="56"/>
                  </a:lnTo>
                  <a:lnTo>
                    <a:pt x="8" y="58"/>
                  </a:lnTo>
                  <a:lnTo>
                    <a:pt x="24" y="58"/>
                  </a:lnTo>
                  <a:lnTo>
                    <a:pt x="26" y="58"/>
                  </a:lnTo>
                  <a:lnTo>
                    <a:pt x="28" y="58"/>
                  </a:lnTo>
                  <a:lnTo>
                    <a:pt x="32" y="56"/>
                  </a:lnTo>
                  <a:lnTo>
                    <a:pt x="36" y="54"/>
                  </a:lnTo>
                  <a:lnTo>
                    <a:pt x="38" y="54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8" y="54"/>
                  </a:lnTo>
                  <a:lnTo>
                    <a:pt x="52" y="54"/>
                  </a:lnTo>
                  <a:lnTo>
                    <a:pt x="54" y="54"/>
                  </a:lnTo>
                  <a:lnTo>
                    <a:pt x="56" y="54"/>
                  </a:lnTo>
                  <a:lnTo>
                    <a:pt x="56" y="52"/>
                  </a:lnTo>
                  <a:lnTo>
                    <a:pt x="58" y="52"/>
                  </a:lnTo>
                  <a:lnTo>
                    <a:pt x="60" y="52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2"/>
                  </a:lnTo>
                  <a:lnTo>
                    <a:pt x="70" y="36"/>
                  </a:lnTo>
                  <a:lnTo>
                    <a:pt x="72" y="30"/>
                  </a:lnTo>
                  <a:lnTo>
                    <a:pt x="72" y="28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4" y="16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2"/>
                  </a:lnTo>
                  <a:lnTo>
                    <a:pt x="56" y="2"/>
                  </a:lnTo>
                  <a:lnTo>
                    <a:pt x="56" y="2"/>
                  </a:lnTo>
                  <a:lnTo>
                    <a:pt x="54" y="4"/>
                  </a:lnTo>
                  <a:lnTo>
                    <a:pt x="52" y="4"/>
                  </a:lnTo>
                  <a:lnTo>
                    <a:pt x="46" y="8"/>
                  </a:lnTo>
                  <a:lnTo>
                    <a:pt x="46" y="10"/>
                  </a:lnTo>
                  <a:lnTo>
                    <a:pt x="46" y="12"/>
                  </a:lnTo>
                  <a:lnTo>
                    <a:pt x="46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2" y="1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0" name="Freeform 430"/>
            <p:cNvSpPr>
              <a:spLocks/>
            </p:cNvSpPr>
            <p:nvPr/>
          </p:nvSpPr>
          <p:spPr bwMode="gray">
            <a:xfrm>
              <a:off x="1090651" y="3273963"/>
              <a:ext cx="255493" cy="122110"/>
            </a:xfrm>
            <a:custGeom>
              <a:avLst/>
              <a:gdLst>
                <a:gd name="T0" fmla="*/ 134 w 138"/>
                <a:gd name="T1" fmla="*/ 22 h 66"/>
                <a:gd name="T2" fmla="*/ 130 w 138"/>
                <a:gd name="T3" fmla="*/ 18 h 66"/>
                <a:gd name="T4" fmla="*/ 126 w 138"/>
                <a:gd name="T5" fmla="*/ 16 h 66"/>
                <a:gd name="T6" fmla="*/ 118 w 138"/>
                <a:gd name="T7" fmla="*/ 12 h 66"/>
                <a:gd name="T8" fmla="*/ 110 w 138"/>
                <a:gd name="T9" fmla="*/ 14 h 66"/>
                <a:gd name="T10" fmla="*/ 106 w 138"/>
                <a:gd name="T11" fmla="*/ 18 h 66"/>
                <a:gd name="T12" fmla="*/ 104 w 138"/>
                <a:gd name="T13" fmla="*/ 20 h 66"/>
                <a:gd name="T14" fmla="*/ 104 w 138"/>
                <a:gd name="T15" fmla="*/ 24 h 66"/>
                <a:gd name="T16" fmla="*/ 100 w 138"/>
                <a:gd name="T17" fmla="*/ 22 h 66"/>
                <a:gd name="T18" fmla="*/ 94 w 138"/>
                <a:gd name="T19" fmla="*/ 24 h 66"/>
                <a:gd name="T20" fmla="*/ 90 w 138"/>
                <a:gd name="T21" fmla="*/ 24 h 66"/>
                <a:gd name="T22" fmla="*/ 84 w 138"/>
                <a:gd name="T23" fmla="*/ 22 h 66"/>
                <a:gd name="T24" fmla="*/ 76 w 138"/>
                <a:gd name="T25" fmla="*/ 20 h 66"/>
                <a:gd name="T26" fmla="*/ 60 w 138"/>
                <a:gd name="T27" fmla="*/ 14 h 66"/>
                <a:gd name="T28" fmla="*/ 46 w 138"/>
                <a:gd name="T29" fmla="*/ 8 h 66"/>
                <a:gd name="T30" fmla="*/ 36 w 138"/>
                <a:gd name="T31" fmla="*/ 4 h 66"/>
                <a:gd name="T32" fmla="*/ 30 w 138"/>
                <a:gd name="T33" fmla="*/ 0 h 66"/>
                <a:gd name="T34" fmla="*/ 28 w 138"/>
                <a:gd name="T35" fmla="*/ 2 h 66"/>
                <a:gd name="T36" fmla="*/ 28 w 138"/>
                <a:gd name="T37" fmla="*/ 4 h 66"/>
                <a:gd name="T38" fmla="*/ 26 w 138"/>
                <a:gd name="T39" fmla="*/ 6 h 66"/>
                <a:gd name="T40" fmla="*/ 24 w 138"/>
                <a:gd name="T41" fmla="*/ 4 h 66"/>
                <a:gd name="T42" fmla="*/ 22 w 138"/>
                <a:gd name="T43" fmla="*/ 4 h 66"/>
                <a:gd name="T44" fmla="*/ 20 w 138"/>
                <a:gd name="T45" fmla="*/ 0 h 66"/>
                <a:gd name="T46" fmla="*/ 18 w 138"/>
                <a:gd name="T47" fmla="*/ 0 h 66"/>
                <a:gd name="T48" fmla="*/ 18 w 138"/>
                <a:gd name="T49" fmla="*/ 4 h 66"/>
                <a:gd name="T50" fmla="*/ 14 w 138"/>
                <a:gd name="T51" fmla="*/ 6 h 66"/>
                <a:gd name="T52" fmla="*/ 12 w 138"/>
                <a:gd name="T53" fmla="*/ 6 h 66"/>
                <a:gd name="T54" fmla="*/ 6 w 138"/>
                <a:gd name="T55" fmla="*/ 6 h 66"/>
                <a:gd name="T56" fmla="*/ 4 w 138"/>
                <a:gd name="T57" fmla="*/ 8 h 66"/>
                <a:gd name="T58" fmla="*/ 0 w 138"/>
                <a:gd name="T59" fmla="*/ 8 h 66"/>
                <a:gd name="T60" fmla="*/ 8 w 138"/>
                <a:gd name="T61" fmla="*/ 20 h 66"/>
                <a:gd name="T62" fmla="*/ 16 w 138"/>
                <a:gd name="T63" fmla="*/ 42 h 66"/>
                <a:gd name="T64" fmla="*/ 18 w 138"/>
                <a:gd name="T65" fmla="*/ 42 h 66"/>
                <a:gd name="T66" fmla="*/ 18 w 138"/>
                <a:gd name="T67" fmla="*/ 44 h 66"/>
                <a:gd name="T68" fmla="*/ 20 w 138"/>
                <a:gd name="T69" fmla="*/ 46 h 66"/>
                <a:gd name="T70" fmla="*/ 24 w 138"/>
                <a:gd name="T71" fmla="*/ 46 h 66"/>
                <a:gd name="T72" fmla="*/ 30 w 138"/>
                <a:gd name="T73" fmla="*/ 46 h 66"/>
                <a:gd name="T74" fmla="*/ 34 w 138"/>
                <a:gd name="T75" fmla="*/ 42 h 66"/>
                <a:gd name="T76" fmla="*/ 42 w 138"/>
                <a:gd name="T77" fmla="*/ 44 h 66"/>
                <a:gd name="T78" fmla="*/ 42 w 138"/>
                <a:gd name="T79" fmla="*/ 46 h 66"/>
                <a:gd name="T80" fmla="*/ 44 w 138"/>
                <a:gd name="T81" fmla="*/ 48 h 66"/>
                <a:gd name="T82" fmla="*/ 52 w 138"/>
                <a:gd name="T83" fmla="*/ 50 h 66"/>
                <a:gd name="T84" fmla="*/ 60 w 138"/>
                <a:gd name="T85" fmla="*/ 52 h 66"/>
                <a:gd name="T86" fmla="*/ 62 w 138"/>
                <a:gd name="T87" fmla="*/ 58 h 66"/>
                <a:gd name="T88" fmla="*/ 68 w 138"/>
                <a:gd name="T89" fmla="*/ 64 h 66"/>
                <a:gd name="T90" fmla="*/ 72 w 138"/>
                <a:gd name="T91" fmla="*/ 64 h 66"/>
                <a:gd name="T92" fmla="*/ 78 w 138"/>
                <a:gd name="T93" fmla="*/ 66 h 66"/>
                <a:gd name="T94" fmla="*/ 86 w 138"/>
                <a:gd name="T95" fmla="*/ 64 h 66"/>
                <a:gd name="T96" fmla="*/ 90 w 138"/>
                <a:gd name="T97" fmla="*/ 62 h 66"/>
                <a:gd name="T98" fmla="*/ 98 w 138"/>
                <a:gd name="T99" fmla="*/ 60 h 66"/>
                <a:gd name="T100" fmla="*/ 102 w 138"/>
                <a:gd name="T101" fmla="*/ 58 h 66"/>
                <a:gd name="T102" fmla="*/ 104 w 138"/>
                <a:gd name="T103" fmla="*/ 54 h 66"/>
                <a:gd name="T104" fmla="*/ 104 w 138"/>
                <a:gd name="T105" fmla="*/ 50 h 66"/>
                <a:gd name="T106" fmla="*/ 108 w 138"/>
                <a:gd name="T107" fmla="*/ 48 h 66"/>
                <a:gd name="T108" fmla="*/ 112 w 138"/>
                <a:gd name="T109" fmla="*/ 44 h 66"/>
                <a:gd name="T110" fmla="*/ 118 w 138"/>
                <a:gd name="T111" fmla="*/ 46 h 66"/>
                <a:gd name="T112" fmla="*/ 126 w 138"/>
                <a:gd name="T113" fmla="*/ 44 h 66"/>
                <a:gd name="T114" fmla="*/ 130 w 138"/>
                <a:gd name="T115" fmla="*/ 40 h 66"/>
                <a:gd name="T116" fmla="*/ 136 w 138"/>
                <a:gd name="T117" fmla="*/ 38 h 66"/>
                <a:gd name="T118" fmla="*/ 138 w 138"/>
                <a:gd name="T119" fmla="*/ 38 h 66"/>
                <a:gd name="T120" fmla="*/ 136 w 138"/>
                <a:gd name="T121" fmla="*/ 36 h 66"/>
                <a:gd name="T122" fmla="*/ 136 w 138"/>
                <a:gd name="T123" fmla="*/ 30 h 66"/>
                <a:gd name="T124" fmla="*/ 138 w 138"/>
                <a:gd name="T125" fmla="*/ 2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8" h="66">
                  <a:moveTo>
                    <a:pt x="138" y="24"/>
                  </a:moveTo>
                  <a:lnTo>
                    <a:pt x="134" y="22"/>
                  </a:lnTo>
                  <a:lnTo>
                    <a:pt x="132" y="20"/>
                  </a:lnTo>
                  <a:lnTo>
                    <a:pt x="130" y="18"/>
                  </a:lnTo>
                  <a:lnTo>
                    <a:pt x="128" y="16"/>
                  </a:lnTo>
                  <a:lnTo>
                    <a:pt x="126" y="16"/>
                  </a:lnTo>
                  <a:lnTo>
                    <a:pt x="122" y="12"/>
                  </a:lnTo>
                  <a:lnTo>
                    <a:pt x="118" y="12"/>
                  </a:lnTo>
                  <a:lnTo>
                    <a:pt x="114" y="14"/>
                  </a:lnTo>
                  <a:lnTo>
                    <a:pt x="110" y="14"/>
                  </a:lnTo>
                  <a:lnTo>
                    <a:pt x="108" y="16"/>
                  </a:lnTo>
                  <a:lnTo>
                    <a:pt x="106" y="18"/>
                  </a:lnTo>
                  <a:lnTo>
                    <a:pt x="104" y="18"/>
                  </a:lnTo>
                  <a:lnTo>
                    <a:pt x="104" y="20"/>
                  </a:lnTo>
                  <a:lnTo>
                    <a:pt x="104" y="22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100" y="22"/>
                  </a:lnTo>
                  <a:lnTo>
                    <a:pt x="96" y="22"/>
                  </a:lnTo>
                  <a:lnTo>
                    <a:pt x="94" y="24"/>
                  </a:lnTo>
                  <a:lnTo>
                    <a:pt x="92" y="24"/>
                  </a:lnTo>
                  <a:lnTo>
                    <a:pt x="90" y="24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0" y="22"/>
                  </a:lnTo>
                  <a:lnTo>
                    <a:pt x="76" y="20"/>
                  </a:lnTo>
                  <a:lnTo>
                    <a:pt x="68" y="14"/>
                  </a:lnTo>
                  <a:lnTo>
                    <a:pt x="60" y="14"/>
                  </a:lnTo>
                  <a:lnTo>
                    <a:pt x="58" y="8"/>
                  </a:lnTo>
                  <a:lnTo>
                    <a:pt x="46" y="8"/>
                  </a:lnTo>
                  <a:lnTo>
                    <a:pt x="42" y="4"/>
                  </a:lnTo>
                  <a:lnTo>
                    <a:pt x="36" y="4"/>
                  </a:lnTo>
                  <a:lnTo>
                    <a:pt x="34" y="0"/>
                  </a:lnTo>
                  <a:lnTo>
                    <a:pt x="30" y="0"/>
                  </a:lnTo>
                  <a:lnTo>
                    <a:pt x="30" y="2"/>
                  </a:lnTo>
                  <a:lnTo>
                    <a:pt x="2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28" y="6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4" y="4"/>
                  </a:lnTo>
                  <a:lnTo>
                    <a:pt x="22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20" y="4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8" y="6"/>
                  </a:lnTo>
                  <a:lnTo>
                    <a:pt x="6" y="6"/>
                  </a:lnTo>
                  <a:lnTo>
                    <a:pt x="6" y="8"/>
                  </a:lnTo>
                  <a:lnTo>
                    <a:pt x="4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18"/>
                  </a:lnTo>
                  <a:lnTo>
                    <a:pt x="8" y="20"/>
                  </a:lnTo>
                  <a:lnTo>
                    <a:pt x="12" y="26"/>
                  </a:lnTo>
                  <a:lnTo>
                    <a:pt x="16" y="42"/>
                  </a:lnTo>
                  <a:lnTo>
                    <a:pt x="16" y="42"/>
                  </a:lnTo>
                  <a:lnTo>
                    <a:pt x="18" y="42"/>
                  </a:lnTo>
                  <a:lnTo>
                    <a:pt x="18" y="44"/>
                  </a:lnTo>
                  <a:lnTo>
                    <a:pt x="18" y="44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2" y="46"/>
                  </a:lnTo>
                  <a:lnTo>
                    <a:pt x="24" y="46"/>
                  </a:lnTo>
                  <a:lnTo>
                    <a:pt x="26" y="48"/>
                  </a:lnTo>
                  <a:lnTo>
                    <a:pt x="30" y="46"/>
                  </a:lnTo>
                  <a:lnTo>
                    <a:pt x="32" y="46"/>
                  </a:lnTo>
                  <a:lnTo>
                    <a:pt x="34" y="42"/>
                  </a:lnTo>
                  <a:lnTo>
                    <a:pt x="42" y="42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42" y="46"/>
                  </a:lnTo>
                  <a:lnTo>
                    <a:pt x="42" y="48"/>
                  </a:lnTo>
                  <a:lnTo>
                    <a:pt x="44" y="48"/>
                  </a:lnTo>
                  <a:lnTo>
                    <a:pt x="46" y="50"/>
                  </a:lnTo>
                  <a:lnTo>
                    <a:pt x="52" y="50"/>
                  </a:lnTo>
                  <a:lnTo>
                    <a:pt x="58" y="50"/>
                  </a:lnTo>
                  <a:lnTo>
                    <a:pt x="60" y="52"/>
                  </a:lnTo>
                  <a:lnTo>
                    <a:pt x="60" y="54"/>
                  </a:lnTo>
                  <a:lnTo>
                    <a:pt x="62" y="58"/>
                  </a:lnTo>
                  <a:lnTo>
                    <a:pt x="66" y="60"/>
                  </a:lnTo>
                  <a:lnTo>
                    <a:pt x="68" y="64"/>
                  </a:lnTo>
                  <a:lnTo>
                    <a:pt x="70" y="64"/>
                  </a:lnTo>
                  <a:lnTo>
                    <a:pt x="72" y="64"/>
                  </a:lnTo>
                  <a:lnTo>
                    <a:pt x="74" y="66"/>
                  </a:lnTo>
                  <a:lnTo>
                    <a:pt x="78" y="66"/>
                  </a:lnTo>
                  <a:lnTo>
                    <a:pt x="82" y="66"/>
                  </a:lnTo>
                  <a:lnTo>
                    <a:pt x="86" y="64"/>
                  </a:lnTo>
                  <a:lnTo>
                    <a:pt x="86" y="64"/>
                  </a:lnTo>
                  <a:lnTo>
                    <a:pt x="90" y="62"/>
                  </a:lnTo>
                  <a:lnTo>
                    <a:pt x="94" y="60"/>
                  </a:lnTo>
                  <a:lnTo>
                    <a:pt x="98" y="60"/>
                  </a:lnTo>
                  <a:lnTo>
                    <a:pt x="102" y="60"/>
                  </a:lnTo>
                  <a:lnTo>
                    <a:pt x="102" y="58"/>
                  </a:lnTo>
                  <a:lnTo>
                    <a:pt x="104" y="56"/>
                  </a:lnTo>
                  <a:lnTo>
                    <a:pt x="104" y="54"/>
                  </a:lnTo>
                  <a:lnTo>
                    <a:pt x="104" y="52"/>
                  </a:lnTo>
                  <a:lnTo>
                    <a:pt x="104" y="50"/>
                  </a:lnTo>
                  <a:lnTo>
                    <a:pt x="106" y="50"/>
                  </a:lnTo>
                  <a:lnTo>
                    <a:pt x="108" y="48"/>
                  </a:lnTo>
                  <a:lnTo>
                    <a:pt x="110" y="46"/>
                  </a:lnTo>
                  <a:lnTo>
                    <a:pt x="112" y="44"/>
                  </a:lnTo>
                  <a:lnTo>
                    <a:pt x="114" y="44"/>
                  </a:lnTo>
                  <a:lnTo>
                    <a:pt x="118" y="46"/>
                  </a:lnTo>
                  <a:lnTo>
                    <a:pt x="122" y="44"/>
                  </a:lnTo>
                  <a:lnTo>
                    <a:pt x="126" y="44"/>
                  </a:lnTo>
                  <a:lnTo>
                    <a:pt x="128" y="42"/>
                  </a:lnTo>
                  <a:lnTo>
                    <a:pt x="130" y="40"/>
                  </a:lnTo>
                  <a:lnTo>
                    <a:pt x="132" y="38"/>
                  </a:lnTo>
                  <a:lnTo>
                    <a:pt x="136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8" y="38"/>
                  </a:lnTo>
                  <a:lnTo>
                    <a:pt x="136" y="36"/>
                  </a:lnTo>
                  <a:lnTo>
                    <a:pt x="136" y="34"/>
                  </a:lnTo>
                  <a:lnTo>
                    <a:pt x="136" y="30"/>
                  </a:lnTo>
                  <a:lnTo>
                    <a:pt x="138" y="26"/>
                  </a:lnTo>
                  <a:lnTo>
                    <a:pt x="138" y="2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1" name="Freeform 431"/>
            <p:cNvSpPr>
              <a:spLocks/>
            </p:cNvSpPr>
            <p:nvPr/>
          </p:nvSpPr>
          <p:spPr bwMode="gray">
            <a:xfrm>
              <a:off x="1120273" y="3096349"/>
              <a:ext cx="281412" cy="225718"/>
            </a:xfrm>
            <a:custGeom>
              <a:avLst/>
              <a:gdLst>
                <a:gd name="T0" fmla="*/ 84 w 152"/>
                <a:gd name="T1" fmla="*/ 2 h 122"/>
                <a:gd name="T2" fmla="*/ 80 w 152"/>
                <a:gd name="T3" fmla="*/ 10 h 122"/>
                <a:gd name="T4" fmla="*/ 60 w 152"/>
                <a:gd name="T5" fmla="*/ 18 h 122"/>
                <a:gd name="T6" fmla="*/ 52 w 152"/>
                <a:gd name="T7" fmla="*/ 18 h 122"/>
                <a:gd name="T8" fmla="*/ 46 w 152"/>
                <a:gd name="T9" fmla="*/ 16 h 122"/>
                <a:gd name="T10" fmla="*/ 36 w 152"/>
                <a:gd name="T11" fmla="*/ 22 h 122"/>
                <a:gd name="T12" fmla="*/ 30 w 152"/>
                <a:gd name="T13" fmla="*/ 28 h 122"/>
                <a:gd name="T14" fmla="*/ 4 w 152"/>
                <a:gd name="T15" fmla="*/ 36 h 122"/>
                <a:gd name="T16" fmla="*/ 4 w 152"/>
                <a:gd name="T17" fmla="*/ 48 h 122"/>
                <a:gd name="T18" fmla="*/ 4 w 152"/>
                <a:gd name="T19" fmla="*/ 52 h 122"/>
                <a:gd name="T20" fmla="*/ 0 w 152"/>
                <a:gd name="T21" fmla="*/ 56 h 122"/>
                <a:gd name="T22" fmla="*/ 6 w 152"/>
                <a:gd name="T23" fmla="*/ 62 h 122"/>
                <a:gd name="T24" fmla="*/ 10 w 152"/>
                <a:gd name="T25" fmla="*/ 66 h 122"/>
                <a:gd name="T26" fmla="*/ 10 w 152"/>
                <a:gd name="T27" fmla="*/ 72 h 122"/>
                <a:gd name="T28" fmla="*/ 6 w 152"/>
                <a:gd name="T29" fmla="*/ 76 h 122"/>
                <a:gd name="T30" fmla="*/ 6 w 152"/>
                <a:gd name="T31" fmla="*/ 78 h 122"/>
                <a:gd name="T32" fmla="*/ 8 w 152"/>
                <a:gd name="T33" fmla="*/ 84 h 122"/>
                <a:gd name="T34" fmla="*/ 8 w 152"/>
                <a:gd name="T35" fmla="*/ 90 h 122"/>
                <a:gd name="T36" fmla="*/ 8 w 152"/>
                <a:gd name="T37" fmla="*/ 94 h 122"/>
                <a:gd name="T38" fmla="*/ 6 w 152"/>
                <a:gd name="T39" fmla="*/ 100 h 122"/>
                <a:gd name="T40" fmla="*/ 8 w 152"/>
                <a:gd name="T41" fmla="*/ 100 h 122"/>
                <a:gd name="T42" fmla="*/ 12 w 152"/>
                <a:gd name="T43" fmla="*/ 102 h 122"/>
                <a:gd name="T44" fmla="*/ 12 w 152"/>
                <a:gd name="T45" fmla="*/ 98 h 122"/>
                <a:gd name="T46" fmla="*/ 18 w 152"/>
                <a:gd name="T47" fmla="*/ 96 h 122"/>
                <a:gd name="T48" fmla="*/ 30 w 152"/>
                <a:gd name="T49" fmla="*/ 104 h 122"/>
                <a:gd name="T50" fmla="*/ 52 w 152"/>
                <a:gd name="T51" fmla="*/ 110 h 122"/>
                <a:gd name="T52" fmla="*/ 68 w 152"/>
                <a:gd name="T53" fmla="*/ 118 h 122"/>
                <a:gd name="T54" fmla="*/ 76 w 152"/>
                <a:gd name="T55" fmla="*/ 120 h 122"/>
                <a:gd name="T56" fmla="*/ 84 w 152"/>
                <a:gd name="T57" fmla="*/ 118 h 122"/>
                <a:gd name="T58" fmla="*/ 88 w 152"/>
                <a:gd name="T59" fmla="*/ 118 h 122"/>
                <a:gd name="T60" fmla="*/ 90 w 152"/>
                <a:gd name="T61" fmla="*/ 114 h 122"/>
                <a:gd name="T62" fmla="*/ 98 w 152"/>
                <a:gd name="T63" fmla="*/ 110 h 122"/>
                <a:gd name="T64" fmla="*/ 110 w 152"/>
                <a:gd name="T65" fmla="*/ 112 h 122"/>
                <a:gd name="T66" fmla="*/ 116 w 152"/>
                <a:gd name="T67" fmla="*/ 116 h 122"/>
                <a:gd name="T68" fmla="*/ 124 w 152"/>
                <a:gd name="T69" fmla="*/ 120 h 122"/>
                <a:gd name="T70" fmla="*/ 128 w 152"/>
                <a:gd name="T71" fmla="*/ 118 h 122"/>
                <a:gd name="T72" fmla="*/ 150 w 152"/>
                <a:gd name="T73" fmla="*/ 104 h 122"/>
                <a:gd name="T74" fmla="*/ 152 w 152"/>
                <a:gd name="T75" fmla="*/ 100 h 122"/>
                <a:gd name="T76" fmla="*/ 146 w 152"/>
                <a:gd name="T77" fmla="*/ 86 h 122"/>
                <a:gd name="T78" fmla="*/ 142 w 152"/>
                <a:gd name="T79" fmla="*/ 78 h 122"/>
                <a:gd name="T80" fmla="*/ 132 w 152"/>
                <a:gd name="T81" fmla="*/ 64 h 122"/>
                <a:gd name="T82" fmla="*/ 126 w 152"/>
                <a:gd name="T83" fmla="*/ 58 h 122"/>
                <a:gd name="T84" fmla="*/ 132 w 152"/>
                <a:gd name="T85" fmla="*/ 54 h 122"/>
                <a:gd name="T86" fmla="*/ 134 w 152"/>
                <a:gd name="T87" fmla="*/ 40 h 122"/>
                <a:gd name="T88" fmla="*/ 130 w 152"/>
                <a:gd name="T89" fmla="*/ 32 h 122"/>
                <a:gd name="T90" fmla="*/ 124 w 152"/>
                <a:gd name="T91" fmla="*/ 18 h 122"/>
                <a:gd name="T92" fmla="*/ 116 w 152"/>
                <a:gd name="T93" fmla="*/ 12 h 122"/>
                <a:gd name="T94" fmla="*/ 112 w 152"/>
                <a:gd name="T95" fmla="*/ 6 h 122"/>
                <a:gd name="T96" fmla="*/ 104 w 152"/>
                <a:gd name="T97" fmla="*/ 8 h 122"/>
                <a:gd name="T98" fmla="*/ 94 w 152"/>
                <a:gd name="T99" fmla="*/ 8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2" h="122">
                  <a:moveTo>
                    <a:pt x="90" y="4"/>
                  </a:moveTo>
                  <a:lnTo>
                    <a:pt x="84" y="0"/>
                  </a:lnTo>
                  <a:lnTo>
                    <a:pt x="84" y="2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8" y="12"/>
                  </a:lnTo>
                  <a:lnTo>
                    <a:pt x="78" y="12"/>
                  </a:lnTo>
                  <a:lnTo>
                    <a:pt x="60" y="18"/>
                  </a:lnTo>
                  <a:lnTo>
                    <a:pt x="56" y="18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2" y="16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36" y="22"/>
                  </a:lnTo>
                  <a:lnTo>
                    <a:pt x="32" y="24"/>
                  </a:lnTo>
                  <a:lnTo>
                    <a:pt x="30" y="26"/>
                  </a:lnTo>
                  <a:lnTo>
                    <a:pt x="30" y="28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4" y="40"/>
                  </a:lnTo>
                  <a:lnTo>
                    <a:pt x="4" y="44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50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6" y="62"/>
                  </a:lnTo>
                  <a:lnTo>
                    <a:pt x="8" y="62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2" y="68"/>
                  </a:lnTo>
                  <a:lnTo>
                    <a:pt x="12" y="70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8" y="74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" y="78"/>
                  </a:lnTo>
                  <a:lnTo>
                    <a:pt x="6" y="78"/>
                  </a:lnTo>
                  <a:lnTo>
                    <a:pt x="8" y="80"/>
                  </a:lnTo>
                  <a:lnTo>
                    <a:pt x="8" y="82"/>
                  </a:lnTo>
                  <a:lnTo>
                    <a:pt x="8" y="84"/>
                  </a:lnTo>
                  <a:lnTo>
                    <a:pt x="6" y="86"/>
                  </a:lnTo>
                  <a:lnTo>
                    <a:pt x="6" y="88"/>
                  </a:lnTo>
                  <a:lnTo>
                    <a:pt x="8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8" y="94"/>
                  </a:lnTo>
                  <a:lnTo>
                    <a:pt x="8" y="96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6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2" y="102"/>
                  </a:lnTo>
                  <a:lnTo>
                    <a:pt x="12" y="100"/>
                  </a:lnTo>
                  <a:lnTo>
                    <a:pt x="12" y="100"/>
                  </a:lnTo>
                  <a:lnTo>
                    <a:pt x="12" y="98"/>
                  </a:lnTo>
                  <a:lnTo>
                    <a:pt x="14" y="98"/>
                  </a:lnTo>
                  <a:lnTo>
                    <a:pt x="14" y="96"/>
                  </a:lnTo>
                  <a:lnTo>
                    <a:pt x="18" y="96"/>
                  </a:lnTo>
                  <a:lnTo>
                    <a:pt x="20" y="100"/>
                  </a:lnTo>
                  <a:lnTo>
                    <a:pt x="26" y="100"/>
                  </a:lnTo>
                  <a:lnTo>
                    <a:pt x="30" y="104"/>
                  </a:lnTo>
                  <a:lnTo>
                    <a:pt x="42" y="104"/>
                  </a:lnTo>
                  <a:lnTo>
                    <a:pt x="44" y="110"/>
                  </a:lnTo>
                  <a:lnTo>
                    <a:pt x="52" y="110"/>
                  </a:lnTo>
                  <a:lnTo>
                    <a:pt x="60" y="116"/>
                  </a:lnTo>
                  <a:lnTo>
                    <a:pt x="64" y="118"/>
                  </a:lnTo>
                  <a:lnTo>
                    <a:pt x="68" y="118"/>
                  </a:lnTo>
                  <a:lnTo>
                    <a:pt x="68" y="122"/>
                  </a:lnTo>
                  <a:lnTo>
                    <a:pt x="74" y="120"/>
                  </a:lnTo>
                  <a:lnTo>
                    <a:pt x="76" y="120"/>
                  </a:lnTo>
                  <a:lnTo>
                    <a:pt x="78" y="120"/>
                  </a:lnTo>
                  <a:lnTo>
                    <a:pt x="80" y="118"/>
                  </a:lnTo>
                  <a:lnTo>
                    <a:pt x="84" y="118"/>
                  </a:lnTo>
                  <a:lnTo>
                    <a:pt x="86" y="120"/>
                  </a:lnTo>
                  <a:lnTo>
                    <a:pt x="88" y="120"/>
                  </a:lnTo>
                  <a:lnTo>
                    <a:pt x="88" y="118"/>
                  </a:lnTo>
                  <a:lnTo>
                    <a:pt x="88" y="116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2"/>
                  </a:lnTo>
                  <a:lnTo>
                    <a:pt x="94" y="110"/>
                  </a:lnTo>
                  <a:lnTo>
                    <a:pt x="98" y="110"/>
                  </a:lnTo>
                  <a:lnTo>
                    <a:pt x="102" y="108"/>
                  </a:lnTo>
                  <a:lnTo>
                    <a:pt x="106" y="108"/>
                  </a:lnTo>
                  <a:lnTo>
                    <a:pt x="110" y="112"/>
                  </a:lnTo>
                  <a:lnTo>
                    <a:pt x="112" y="112"/>
                  </a:lnTo>
                  <a:lnTo>
                    <a:pt x="114" y="114"/>
                  </a:lnTo>
                  <a:lnTo>
                    <a:pt x="116" y="116"/>
                  </a:lnTo>
                  <a:lnTo>
                    <a:pt x="118" y="118"/>
                  </a:lnTo>
                  <a:lnTo>
                    <a:pt x="122" y="120"/>
                  </a:lnTo>
                  <a:lnTo>
                    <a:pt x="124" y="120"/>
                  </a:lnTo>
                  <a:lnTo>
                    <a:pt x="126" y="120"/>
                  </a:lnTo>
                  <a:lnTo>
                    <a:pt x="128" y="120"/>
                  </a:lnTo>
                  <a:lnTo>
                    <a:pt x="128" y="118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0" y="104"/>
                  </a:lnTo>
                  <a:lnTo>
                    <a:pt x="152" y="102"/>
                  </a:lnTo>
                  <a:lnTo>
                    <a:pt x="152" y="100"/>
                  </a:lnTo>
                  <a:lnTo>
                    <a:pt x="150" y="98"/>
                  </a:lnTo>
                  <a:lnTo>
                    <a:pt x="148" y="92"/>
                  </a:lnTo>
                  <a:lnTo>
                    <a:pt x="146" y="86"/>
                  </a:lnTo>
                  <a:lnTo>
                    <a:pt x="146" y="84"/>
                  </a:lnTo>
                  <a:lnTo>
                    <a:pt x="144" y="82"/>
                  </a:lnTo>
                  <a:lnTo>
                    <a:pt x="142" y="78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4"/>
                  </a:lnTo>
                  <a:lnTo>
                    <a:pt x="130" y="60"/>
                  </a:lnTo>
                  <a:lnTo>
                    <a:pt x="126" y="58"/>
                  </a:lnTo>
                  <a:lnTo>
                    <a:pt x="126" y="58"/>
                  </a:lnTo>
                  <a:lnTo>
                    <a:pt x="128" y="58"/>
                  </a:lnTo>
                  <a:lnTo>
                    <a:pt x="130" y="56"/>
                  </a:lnTo>
                  <a:lnTo>
                    <a:pt x="132" y="54"/>
                  </a:lnTo>
                  <a:lnTo>
                    <a:pt x="134" y="50"/>
                  </a:lnTo>
                  <a:lnTo>
                    <a:pt x="136" y="46"/>
                  </a:lnTo>
                  <a:lnTo>
                    <a:pt x="134" y="40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8" y="28"/>
                  </a:lnTo>
                  <a:lnTo>
                    <a:pt x="126" y="22"/>
                  </a:lnTo>
                  <a:lnTo>
                    <a:pt x="124" y="18"/>
                  </a:lnTo>
                  <a:lnTo>
                    <a:pt x="122" y="16"/>
                  </a:lnTo>
                  <a:lnTo>
                    <a:pt x="120" y="14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2" y="8"/>
                  </a:lnTo>
                  <a:lnTo>
                    <a:pt x="112" y="6"/>
                  </a:lnTo>
                  <a:lnTo>
                    <a:pt x="110" y="6"/>
                  </a:lnTo>
                  <a:lnTo>
                    <a:pt x="108" y="8"/>
                  </a:lnTo>
                  <a:lnTo>
                    <a:pt x="104" y="8"/>
                  </a:lnTo>
                  <a:lnTo>
                    <a:pt x="98" y="8"/>
                  </a:lnTo>
                  <a:lnTo>
                    <a:pt x="98" y="8"/>
                  </a:lnTo>
                  <a:lnTo>
                    <a:pt x="94" y="8"/>
                  </a:lnTo>
                  <a:lnTo>
                    <a:pt x="92" y="6"/>
                  </a:lnTo>
                  <a:lnTo>
                    <a:pt x="90" y="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2" name="Freeform 432"/>
            <p:cNvSpPr>
              <a:spLocks/>
            </p:cNvSpPr>
            <p:nvPr/>
          </p:nvSpPr>
          <p:spPr bwMode="gray">
            <a:xfrm>
              <a:off x="1301710" y="3351670"/>
              <a:ext cx="188842" cy="155413"/>
            </a:xfrm>
            <a:custGeom>
              <a:avLst/>
              <a:gdLst>
                <a:gd name="T0" fmla="*/ 20 w 102"/>
                <a:gd name="T1" fmla="*/ 6 h 84"/>
                <a:gd name="T2" fmla="*/ 26 w 102"/>
                <a:gd name="T3" fmla="*/ 2 h 84"/>
                <a:gd name="T4" fmla="*/ 38 w 102"/>
                <a:gd name="T5" fmla="*/ 2 h 84"/>
                <a:gd name="T6" fmla="*/ 48 w 102"/>
                <a:gd name="T7" fmla="*/ 4 h 84"/>
                <a:gd name="T8" fmla="*/ 52 w 102"/>
                <a:gd name="T9" fmla="*/ 6 h 84"/>
                <a:gd name="T10" fmla="*/ 60 w 102"/>
                <a:gd name="T11" fmla="*/ 6 h 84"/>
                <a:gd name="T12" fmla="*/ 68 w 102"/>
                <a:gd name="T13" fmla="*/ 4 h 84"/>
                <a:gd name="T14" fmla="*/ 72 w 102"/>
                <a:gd name="T15" fmla="*/ 0 h 84"/>
                <a:gd name="T16" fmla="*/ 76 w 102"/>
                <a:gd name="T17" fmla="*/ 2 h 84"/>
                <a:gd name="T18" fmla="*/ 84 w 102"/>
                <a:gd name="T19" fmla="*/ 6 h 84"/>
                <a:gd name="T20" fmla="*/ 92 w 102"/>
                <a:gd name="T21" fmla="*/ 14 h 84"/>
                <a:gd name="T22" fmla="*/ 94 w 102"/>
                <a:gd name="T23" fmla="*/ 20 h 84"/>
                <a:gd name="T24" fmla="*/ 96 w 102"/>
                <a:gd name="T25" fmla="*/ 30 h 84"/>
                <a:gd name="T26" fmla="*/ 98 w 102"/>
                <a:gd name="T27" fmla="*/ 40 h 84"/>
                <a:gd name="T28" fmla="*/ 96 w 102"/>
                <a:gd name="T29" fmla="*/ 54 h 84"/>
                <a:gd name="T30" fmla="*/ 98 w 102"/>
                <a:gd name="T31" fmla="*/ 60 h 84"/>
                <a:gd name="T32" fmla="*/ 102 w 102"/>
                <a:gd name="T33" fmla="*/ 64 h 84"/>
                <a:gd name="T34" fmla="*/ 100 w 102"/>
                <a:gd name="T35" fmla="*/ 66 h 84"/>
                <a:gd name="T36" fmla="*/ 100 w 102"/>
                <a:gd name="T37" fmla="*/ 70 h 84"/>
                <a:gd name="T38" fmla="*/ 100 w 102"/>
                <a:gd name="T39" fmla="*/ 74 h 84"/>
                <a:gd name="T40" fmla="*/ 100 w 102"/>
                <a:gd name="T41" fmla="*/ 82 h 84"/>
                <a:gd name="T42" fmla="*/ 100 w 102"/>
                <a:gd name="T43" fmla="*/ 84 h 84"/>
                <a:gd name="T44" fmla="*/ 94 w 102"/>
                <a:gd name="T45" fmla="*/ 80 h 84"/>
                <a:gd name="T46" fmla="*/ 88 w 102"/>
                <a:gd name="T47" fmla="*/ 76 h 84"/>
                <a:gd name="T48" fmla="*/ 74 w 102"/>
                <a:gd name="T49" fmla="*/ 72 h 84"/>
                <a:gd name="T50" fmla="*/ 72 w 102"/>
                <a:gd name="T51" fmla="*/ 70 h 84"/>
                <a:gd name="T52" fmla="*/ 64 w 102"/>
                <a:gd name="T53" fmla="*/ 66 h 84"/>
                <a:gd name="T54" fmla="*/ 60 w 102"/>
                <a:gd name="T55" fmla="*/ 66 h 84"/>
                <a:gd name="T56" fmla="*/ 48 w 102"/>
                <a:gd name="T57" fmla="*/ 66 h 84"/>
                <a:gd name="T58" fmla="*/ 34 w 102"/>
                <a:gd name="T59" fmla="*/ 72 h 84"/>
                <a:gd name="T60" fmla="*/ 32 w 102"/>
                <a:gd name="T61" fmla="*/ 72 h 84"/>
                <a:gd name="T62" fmla="*/ 26 w 102"/>
                <a:gd name="T63" fmla="*/ 72 h 84"/>
                <a:gd name="T64" fmla="*/ 16 w 102"/>
                <a:gd name="T65" fmla="*/ 64 h 84"/>
                <a:gd name="T66" fmla="*/ 8 w 102"/>
                <a:gd name="T67" fmla="*/ 58 h 84"/>
                <a:gd name="T68" fmla="*/ 0 w 102"/>
                <a:gd name="T69" fmla="*/ 54 h 84"/>
                <a:gd name="T70" fmla="*/ 4 w 102"/>
                <a:gd name="T71" fmla="*/ 52 h 84"/>
                <a:gd name="T72" fmla="*/ 10 w 102"/>
                <a:gd name="T73" fmla="*/ 44 h 84"/>
                <a:gd name="T74" fmla="*/ 16 w 102"/>
                <a:gd name="T75" fmla="*/ 36 h 84"/>
                <a:gd name="T76" fmla="*/ 16 w 102"/>
                <a:gd name="T77" fmla="*/ 32 h 84"/>
                <a:gd name="T78" fmla="*/ 18 w 102"/>
                <a:gd name="T79" fmla="*/ 20 h 84"/>
                <a:gd name="T80" fmla="*/ 18 w 102"/>
                <a:gd name="T81" fmla="*/ 12 h 84"/>
                <a:gd name="T82" fmla="*/ 20 w 102"/>
                <a:gd name="T83" fmla="*/ 6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84">
                  <a:moveTo>
                    <a:pt x="20" y="6"/>
                  </a:moveTo>
                  <a:lnTo>
                    <a:pt x="20" y="6"/>
                  </a:lnTo>
                  <a:lnTo>
                    <a:pt x="22" y="4"/>
                  </a:lnTo>
                  <a:lnTo>
                    <a:pt x="26" y="2"/>
                  </a:lnTo>
                  <a:lnTo>
                    <a:pt x="32" y="2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6"/>
                  </a:lnTo>
                  <a:lnTo>
                    <a:pt x="56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4" y="6"/>
                  </a:lnTo>
                  <a:lnTo>
                    <a:pt x="88" y="10"/>
                  </a:lnTo>
                  <a:lnTo>
                    <a:pt x="92" y="14"/>
                  </a:lnTo>
                  <a:lnTo>
                    <a:pt x="92" y="16"/>
                  </a:lnTo>
                  <a:lnTo>
                    <a:pt x="94" y="20"/>
                  </a:lnTo>
                  <a:lnTo>
                    <a:pt x="96" y="24"/>
                  </a:lnTo>
                  <a:lnTo>
                    <a:pt x="96" y="30"/>
                  </a:lnTo>
                  <a:lnTo>
                    <a:pt x="98" y="34"/>
                  </a:lnTo>
                  <a:lnTo>
                    <a:pt x="98" y="40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58"/>
                  </a:lnTo>
                  <a:lnTo>
                    <a:pt x="98" y="60"/>
                  </a:lnTo>
                  <a:lnTo>
                    <a:pt x="100" y="62"/>
                  </a:lnTo>
                  <a:lnTo>
                    <a:pt x="102" y="64"/>
                  </a:lnTo>
                  <a:lnTo>
                    <a:pt x="102" y="64"/>
                  </a:lnTo>
                  <a:lnTo>
                    <a:pt x="100" y="66"/>
                  </a:lnTo>
                  <a:lnTo>
                    <a:pt x="100" y="68"/>
                  </a:lnTo>
                  <a:lnTo>
                    <a:pt x="100" y="70"/>
                  </a:lnTo>
                  <a:lnTo>
                    <a:pt x="100" y="72"/>
                  </a:lnTo>
                  <a:lnTo>
                    <a:pt x="100" y="74"/>
                  </a:lnTo>
                  <a:lnTo>
                    <a:pt x="100" y="78"/>
                  </a:lnTo>
                  <a:lnTo>
                    <a:pt x="100" y="82"/>
                  </a:lnTo>
                  <a:lnTo>
                    <a:pt x="100" y="84"/>
                  </a:lnTo>
                  <a:lnTo>
                    <a:pt x="100" y="84"/>
                  </a:lnTo>
                  <a:lnTo>
                    <a:pt x="98" y="82"/>
                  </a:lnTo>
                  <a:lnTo>
                    <a:pt x="94" y="80"/>
                  </a:lnTo>
                  <a:lnTo>
                    <a:pt x="92" y="78"/>
                  </a:lnTo>
                  <a:lnTo>
                    <a:pt x="88" y="76"/>
                  </a:lnTo>
                  <a:lnTo>
                    <a:pt x="84" y="76"/>
                  </a:lnTo>
                  <a:lnTo>
                    <a:pt x="74" y="72"/>
                  </a:lnTo>
                  <a:lnTo>
                    <a:pt x="74" y="70"/>
                  </a:lnTo>
                  <a:lnTo>
                    <a:pt x="72" y="70"/>
                  </a:lnTo>
                  <a:lnTo>
                    <a:pt x="68" y="68"/>
                  </a:lnTo>
                  <a:lnTo>
                    <a:pt x="64" y="66"/>
                  </a:lnTo>
                  <a:lnTo>
                    <a:pt x="60" y="66"/>
                  </a:lnTo>
                  <a:lnTo>
                    <a:pt x="60" y="66"/>
                  </a:lnTo>
                  <a:lnTo>
                    <a:pt x="54" y="66"/>
                  </a:lnTo>
                  <a:lnTo>
                    <a:pt x="48" y="66"/>
                  </a:lnTo>
                  <a:lnTo>
                    <a:pt x="42" y="68"/>
                  </a:lnTo>
                  <a:lnTo>
                    <a:pt x="34" y="72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0" y="72"/>
                  </a:lnTo>
                  <a:lnTo>
                    <a:pt x="26" y="72"/>
                  </a:lnTo>
                  <a:lnTo>
                    <a:pt x="22" y="68"/>
                  </a:lnTo>
                  <a:lnTo>
                    <a:pt x="16" y="64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4" y="56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4" y="52"/>
                  </a:lnTo>
                  <a:lnTo>
                    <a:pt x="8" y="48"/>
                  </a:lnTo>
                  <a:lnTo>
                    <a:pt x="10" y="44"/>
                  </a:lnTo>
                  <a:lnTo>
                    <a:pt x="14" y="40"/>
                  </a:lnTo>
                  <a:lnTo>
                    <a:pt x="16" y="36"/>
                  </a:lnTo>
                  <a:lnTo>
                    <a:pt x="16" y="34"/>
                  </a:lnTo>
                  <a:lnTo>
                    <a:pt x="16" y="32"/>
                  </a:lnTo>
                  <a:lnTo>
                    <a:pt x="16" y="26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18" y="12"/>
                  </a:lnTo>
                  <a:lnTo>
                    <a:pt x="20" y="10"/>
                  </a:lnTo>
                  <a:lnTo>
                    <a:pt x="20" y="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3" name="Freeform 433"/>
            <p:cNvSpPr>
              <a:spLocks/>
            </p:cNvSpPr>
            <p:nvPr/>
          </p:nvSpPr>
          <p:spPr bwMode="gray">
            <a:xfrm>
              <a:off x="1412794" y="3577388"/>
              <a:ext cx="77759" cy="81407"/>
            </a:xfrm>
            <a:custGeom>
              <a:avLst/>
              <a:gdLst>
                <a:gd name="T0" fmla="*/ 26 w 42"/>
                <a:gd name="T1" fmla="*/ 0 h 44"/>
                <a:gd name="T2" fmla="*/ 26 w 42"/>
                <a:gd name="T3" fmla="*/ 2 h 44"/>
                <a:gd name="T4" fmla="*/ 26 w 42"/>
                <a:gd name="T5" fmla="*/ 2 h 44"/>
                <a:gd name="T6" fmla="*/ 26 w 42"/>
                <a:gd name="T7" fmla="*/ 4 h 44"/>
                <a:gd name="T8" fmla="*/ 28 w 42"/>
                <a:gd name="T9" fmla="*/ 6 h 44"/>
                <a:gd name="T10" fmla="*/ 32 w 42"/>
                <a:gd name="T11" fmla="*/ 10 h 44"/>
                <a:gd name="T12" fmla="*/ 36 w 42"/>
                <a:gd name="T13" fmla="*/ 14 h 44"/>
                <a:gd name="T14" fmla="*/ 42 w 42"/>
                <a:gd name="T15" fmla="*/ 22 h 44"/>
                <a:gd name="T16" fmla="*/ 40 w 42"/>
                <a:gd name="T17" fmla="*/ 22 h 44"/>
                <a:gd name="T18" fmla="*/ 40 w 42"/>
                <a:gd name="T19" fmla="*/ 24 h 44"/>
                <a:gd name="T20" fmla="*/ 38 w 42"/>
                <a:gd name="T21" fmla="*/ 28 h 44"/>
                <a:gd name="T22" fmla="*/ 36 w 42"/>
                <a:gd name="T23" fmla="*/ 30 h 44"/>
                <a:gd name="T24" fmla="*/ 34 w 42"/>
                <a:gd name="T25" fmla="*/ 30 h 44"/>
                <a:gd name="T26" fmla="*/ 34 w 42"/>
                <a:gd name="T27" fmla="*/ 30 h 44"/>
                <a:gd name="T28" fmla="*/ 30 w 42"/>
                <a:gd name="T29" fmla="*/ 30 h 44"/>
                <a:gd name="T30" fmla="*/ 28 w 42"/>
                <a:gd name="T31" fmla="*/ 32 h 44"/>
                <a:gd name="T32" fmla="*/ 24 w 42"/>
                <a:gd name="T33" fmla="*/ 32 h 44"/>
                <a:gd name="T34" fmla="*/ 22 w 42"/>
                <a:gd name="T35" fmla="*/ 32 h 44"/>
                <a:gd name="T36" fmla="*/ 22 w 42"/>
                <a:gd name="T37" fmla="*/ 32 h 44"/>
                <a:gd name="T38" fmla="*/ 20 w 42"/>
                <a:gd name="T39" fmla="*/ 34 h 44"/>
                <a:gd name="T40" fmla="*/ 18 w 42"/>
                <a:gd name="T41" fmla="*/ 36 h 44"/>
                <a:gd name="T42" fmla="*/ 16 w 42"/>
                <a:gd name="T43" fmla="*/ 38 h 44"/>
                <a:gd name="T44" fmla="*/ 16 w 42"/>
                <a:gd name="T45" fmla="*/ 38 h 44"/>
                <a:gd name="T46" fmla="*/ 14 w 42"/>
                <a:gd name="T47" fmla="*/ 40 h 44"/>
                <a:gd name="T48" fmla="*/ 12 w 42"/>
                <a:gd name="T49" fmla="*/ 42 h 44"/>
                <a:gd name="T50" fmla="*/ 10 w 42"/>
                <a:gd name="T51" fmla="*/ 42 h 44"/>
                <a:gd name="T52" fmla="*/ 10 w 42"/>
                <a:gd name="T53" fmla="*/ 42 h 44"/>
                <a:gd name="T54" fmla="*/ 8 w 42"/>
                <a:gd name="T55" fmla="*/ 44 h 44"/>
                <a:gd name="T56" fmla="*/ 4 w 42"/>
                <a:gd name="T57" fmla="*/ 44 h 44"/>
                <a:gd name="T58" fmla="*/ 2 w 42"/>
                <a:gd name="T59" fmla="*/ 44 h 44"/>
                <a:gd name="T60" fmla="*/ 0 w 42"/>
                <a:gd name="T61" fmla="*/ 44 h 44"/>
                <a:gd name="T62" fmla="*/ 2 w 42"/>
                <a:gd name="T63" fmla="*/ 36 h 44"/>
                <a:gd name="T64" fmla="*/ 2 w 42"/>
                <a:gd name="T65" fmla="*/ 20 h 44"/>
                <a:gd name="T66" fmla="*/ 2 w 42"/>
                <a:gd name="T67" fmla="*/ 20 h 44"/>
                <a:gd name="T68" fmla="*/ 4 w 42"/>
                <a:gd name="T69" fmla="*/ 16 h 44"/>
                <a:gd name="T70" fmla="*/ 4 w 42"/>
                <a:gd name="T71" fmla="*/ 12 h 44"/>
                <a:gd name="T72" fmla="*/ 8 w 42"/>
                <a:gd name="T73" fmla="*/ 8 h 44"/>
                <a:gd name="T74" fmla="*/ 12 w 42"/>
                <a:gd name="T75" fmla="*/ 4 h 44"/>
                <a:gd name="T76" fmla="*/ 14 w 42"/>
                <a:gd name="T77" fmla="*/ 4 h 44"/>
                <a:gd name="T78" fmla="*/ 16 w 42"/>
                <a:gd name="T79" fmla="*/ 2 h 44"/>
                <a:gd name="T80" fmla="*/ 20 w 42"/>
                <a:gd name="T81" fmla="*/ 0 h 44"/>
                <a:gd name="T82" fmla="*/ 26 w 42"/>
                <a:gd name="T83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2" h="44">
                  <a:moveTo>
                    <a:pt x="26" y="0"/>
                  </a:moveTo>
                  <a:lnTo>
                    <a:pt x="26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6"/>
                  </a:lnTo>
                  <a:lnTo>
                    <a:pt x="32" y="10"/>
                  </a:lnTo>
                  <a:lnTo>
                    <a:pt x="36" y="14"/>
                  </a:ln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30"/>
                  </a:lnTo>
                  <a:lnTo>
                    <a:pt x="34" y="30"/>
                  </a:lnTo>
                  <a:lnTo>
                    <a:pt x="30" y="30"/>
                  </a:lnTo>
                  <a:lnTo>
                    <a:pt x="28" y="32"/>
                  </a:lnTo>
                  <a:lnTo>
                    <a:pt x="24" y="32"/>
                  </a:lnTo>
                  <a:lnTo>
                    <a:pt x="22" y="32"/>
                  </a:lnTo>
                  <a:lnTo>
                    <a:pt x="22" y="32"/>
                  </a:lnTo>
                  <a:lnTo>
                    <a:pt x="20" y="34"/>
                  </a:lnTo>
                  <a:lnTo>
                    <a:pt x="18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4" y="40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42"/>
                  </a:lnTo>
                  <a:lnTo>
                    <a:pt x="8" y="44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16"/>
                  </a:lnTo>
                  <a:lnTo>
                    <a:pt x="4" y="12"/>
                  </a:lnTo>
                  <a:lnTo>
                    <a:pt x="8" y="8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6" y="2"/>
                  </a:lnTo>
                  <a:lnTo>
                    <a:pt x="20" y="0"/>
                  </a:lnTo>
                  <a:lnTo>
                    <a:pt x="2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4" name="Freeform 434"/>
            <p:cNvSpPr>
              <a:spLocks/>
            </p:cNvSpPr>
            <p:nvPr/>
          </p:nvSpPr>
          <p:spPr bwMode="gray">
            <a:xfrm>
              <a:off x="1609042" y="3906715"/>
              <a:ext cx="499877" cy="429235"/>
            </a:xfrm>
            <a:custGeom>
              <a:avLst/>
              <a:gdLst>
                <a:gd name="T0" fmla="*/ 34 w 270"/>
                <a:gd name="T1" fmla="*/ 8 h 232"/>
                <a:gd name="T2" fmla="*/ 42 w 270"/>
                <a:gd name="T3" fmla="*/ 24 h 232"/>
                <a:gd name="T4" fmla="*/ 36 w 270"/>
                <a:gd name="T5" fmla="*/ 30 h 232"/>
                <a:gd name="T6" fmla="*/ 30 w 270"/>
                <a:gd name="T7" fmla="*/ 36 h 232"/>
                <a:gd name="T8" fmla="*/ 26 w 270"/>
                <a:gd name="T9" fmla="*/ 40 h 232"/>
                <a:gd name="T10" fmla="*/ 0 w 270"/>
                <a:gd name="T11" fmla="*/ 40 h 232"/>
                <a:gd name="T12" fmla="*/ 6 w 270"/>
                <a:gd name="T13" fmla="*/ 56 h 232"/>
                <a:gd name="T14" fmla="*/ 8 w 270"/>
                <a:gd name="T15" fmla="*/ 60 h 232"/>
                <a:gd name="T16" fmla="*/ 12 w 270"/>
                <a:gd name="T17" fmla="*/ 68 h 232"/>
                <a:gd name="T18" fmla="*/ 18 w 270"/>
                <a:gd name="T19" fmla="*/ 78 h 232"/>
                <a:gd name="T20" fmla="*/ 26 w 270"/>
                <a:gd name="T21" fmla="*/ 90 h 232"/>
                <a:gd name="T22" fmla="*/ 38 w 270"/>
                <a:gd name="T23" fmla="*/ 110 h 232"/>
                <a:gd name="T24" fmla="*/ 42 w 270"/>
                <a:gd name="T25" fmla="*/ 118 h 232"/>
                <a:gd name="T26" fmla="*/ 52 w 270"/>
                <a:gd name="T27" fmla="*/ 140 h 232"/>
                <a:gd name="T28" fmla="*/ 68 w 270"/>
                <a:gd name="T29" fmla="*/ 170 h 232"/>
                <a:gd name="T30" fmla="*/ 80 w 270"/>
                <a:gd name="T31" fmla="*/ 188 h 232"/>
                <a:gd name="T32" fmla="*/ 92 w 270"/>
                <a:gd name="T33" fmla="*/ 212 h 232"/>
                <a:gd name="T34" fmla="*/ 96 w 270"/>
                <a:gd name="T35" fmla="*/ 212 h 232"/>
                <a:gd name="T36" fmla="*/ 100 w 270"/>
                <a:gd name="T37" fmla="*/ 210 h 232"/>
                <a:gd name="T38" fmla="*/ 104 w 270"/>
                <a:gd name="T39" fmla="*/ 206 h 232"/>
                <a:gd name="T40" fmla="*/ 104 w 270"/>
                <a:gd name="T41" fmla="*/ 202 h 232"/>
                <a:gd name="T42" fmla="*/ 106 w 270"/>
                <a:gd name="T43" fmla="*/ 204 h 232"/>
                <a:gd name="T44" fmla="*/ 110 w 270"/>
                <a:gd name="T45" fmla="*/ 204 h 232"/>
                <a:gd name="T46" fmla="*/ 136 w 270"/>
                <a:gd name="T47" fmla="*/ 232 h 232"/>
                <a:gd name="T48" fmla="*/ 140 w 270"/>
                <a:gd name="T49" fmla="*/ 228 h 232"/>
                <a:gd name="T50" fmla="*/ 146 w 270"/>
                <a:gd name="T51" fmla="*/ 220 h 232"/>
                <a:gd name="T52" fmla="*/ 152 w 270"/>
                <a:gd name="T53" fmla="*/ 212 h 232"/>
                <a:gd name="T54" fmla="*/ 158 w 270"/>
                <a:gd name="T55" fmla="*/ 204 h 232"/>
                <a:gd name="T56" fmla="*/ 166 w 270"/>
                <a:gd name="T57" fmla="*/ 200 h 232"/>
                <a:gd name="T58" fmla="*/ 194 w 270"/>
                <a:gd name="T59" fmla="*/ 188 h 232"/>
                <a:gd name="T60" fmla="*/ 220 w 270"/>
                <a:gd name="T61" fmla="*/ 184 h 232"/>
                <a:gd name="T62" fmla="*/ 224 w 270"/>
                <a:gd name="T63" fmla="*/ 182 h 232"/>
                <a:gd name="T64" fmla="*/ 248 w 270"/>
                <a:gd name="T65" fmla="*/ 170 h 232"/>
                <a:gd name="T66" fmla="*/ 268 w 270"/>
                <a:gd name="T67" fmla="*/ 148 h 232"/>
                <a:gd name="T68" fmla="*/ 268 w 270"/>
                <a:gd name="T69" fmla="*/ 132 h 232"/>
                <a:gd name="T70" fmla="*/ 268 w 270"/>
                <a:gd name="T71" fmla="*/ 126 h 232"/>
                <a:gd name="T72" fmla="*/ 270 w 270"/>
                <a:gd name="T73" fmla="*/ 122 h 232"/>
                <a:gd name="T74" fmla="*/ 234 w 270"/>
                <a:gd name="T75" fmla="*/ 124 h 232"/>
                <a:gd name="T76" fmla="*/ 232 w 270"/>
                <a:gd name="T77" fmla="*/ 122 h 232"/>
                <a:gd name="T78" fmla="*/ 228 w 270"/>
                <a:gd name="T79" fmla="*/ 120 h 232"/>
                <a:gd name="T80" fmla="*/ 228 w 270"/>
                <a:gd name="T81" fmla="*/ 116 h 232"/>
                <a:gd name="T82" fmla="*/ 220 w 270"/>
                <a:gd name="T83" fmla="*/ 108 h 232"/>
                <a:gd name="T84" fmla="*/ 216 w 270"/>
                <a:gd name="T85" fmla="*/ 110 h 232"/>
                <a:gd name="T86" fmla="*/ 210 w 270"/>
                <a:gd name="T87" fmla="*/ 110 h 232"/>
                <a:gd name="T88" fmla="*/ 206 w 270"/>
                <a:gd name="T89" fmla="*/ 106 h 232"/>
                <a:gd name="T90" fmla="*/ 202 w 270"/>
                <a:gd name="T91" fmla="*/ 98 h 232"/>
                <a:gd name="T92" fmla="*/ 196 w 270"/>
                <a:gd name="T93" fmla="*/ 88 h 232"/>
                <a:gd name="T94" fmla="*/ 192 w 270"/>
                <a:gd name="T95" fmla="*/ 80 h 232"/>
                <a:gd name="T96" fmla="*/ 172 w 270"/>
                <a:gd name="T97" fmla="*/ 54 h 232"/>
                <a:gd name="T98" fmla="*/ 154 w 270"/>
                <a:gd name="T99" fmla="*/ 52 h 232"/>
                <a:gd name="T100" fmla="*/ 150 w 270"/>
                <a:gd name="T101" fmla="*/ 48 h 232"/>
                <a:gd name="T102" fmla="*/ 144 w 270"/>
                <a:gd name="T103" fmla="*/ 46 h 232"/>
                <a:gd name="T104" fmla="*/ 138 w 270"/>
                <a:gd name="T105" fmla="*/ 40 h 232"/>
                <a:gd name="T106" fmla="*/ 130 w 270"/>
                <a:gd name="T107" fmla="*/ 34 h 232"/>
                <a:gd name="T108" fmla="*/ 120 w 270"/>
                <a:gd name="T109" fmla="*/ 28 h 232"/>
                <a:gd name="T110" fmla="*/ 102 w 270"/>
                <a:gd name="T111" fmla="*/ 16 h 232"/>
                <a:gd name="T112" fmla="*/ 68 w 270"/>
                <a:gd name="T113" fmla="*/ 4 h 232"/>
                <a:gd name="T114" fmla="*/ 62 w 270"/>
                <a:gd name="T115" fmla="*/ 0 h 232"/>
                <a:gd name="T116" fmla="*/ 58 w 270"/>
                <a:gd name="T117" fmla="*/ 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70" h="232">
                  <a:moveTo>
                    <a:pt x="54" y="4"/>
                  </a:moveTo>
                  <a:lnTo>
                    <a:pt x="34" y="8"/>
                  </a:lnTo>
                  <a:lnTo>
                    <a:pt x="42" y="22"/>
                  </a:lnTo>
                  <a:lnTo>
                    <a:pt x="42" y="24"/>
                  </a:lnTo>
                  <a:lnTo>
                    <a:pt x="40" y="26"/>
                  </a:lnTo>
                  <a:lnTo>
                    <a:pt x="36" y="30"/>
                  </a:lnTo>
                  <a:lnTo>
                    <a:pt x="34" y="34"/>
                  </a:lnTo>
                  <a:lnTo>
                    <a:pt x="30" y="36"/>
                  </a:lnTo>
                  <a:lnTo>
                    <a:pt x="28" y="38"/>
                  </a:lnTo>
                  <a:lnTo>
                    <a:pt x="26" y="40"/>
                  </a:lnTo>
                  <a:lnTo>
                    <a:pt x="24" y="42"/>
                  </a:lnTo>
                  <a:lnTo>
                    <a:pt x="0" y="40"/>
                  </a:lnTo>
                  <a:lnTo>
                    <a:pt x="2" y="46"/>
                  </a:lnTo>
                  <a:lnTo>
                    <a:pt x="6" y="56"/>
                  </a:lnTo>
                  <a:lnTo>
                    <a:pt x="6" y="58"/>
                  </a:lnTo>
                  <a:lnTo>
                    <a:pt x="8" y="60"/>
                  </a:lnTo>
                  <a:lnTo>
                    <a:pt x="10" y="64"/>
                  </a:lnTo>
                  <a:lnTo>
                    <a:pt x="12" y="68"/>
                  </a:lnTo>
                  <a:lnTo>
                    <a:pt x="16" y="74"/>
                  </a:lnTo>
                  <a:lnTo>
                    <a:pt x="18" y="78"/>
                  </a:lnTo>
                  <a:lnTo>
                    <a:pt x="22" y="82"/>
                  </a:lnTo>
                  <a:lnTo>
                    <a:pt x="26" y="90"/>
                  </a:lnTo>
                  <a:lnTo>
                    <a:pt x="34" y="100"/>
                  </a:lnTo>
                  <a:lnTo>
                    <a:pt x="38" y="110"/>
                  </a:lnTo>
                  <a:lnTo>
                    <a:pt x="42" y="114"/>
                  </a:lnTo>
                  <a:lnTo>
                    <a:pt x="42" y="118"/>
                  </a:lnTo>
                  <a:lnTo>
                    <a:pt x="46" y="128"/>
                  </a:lnTo>
                  <a:lnTo>
                    <a:pt x="52" y="140"/>
                  </a:lnTo>
                  <a:lnTo>
                    <a:pt x="58" y="152"/>
                  </a:lnTo>
                  <a:lnTo>
                    <a:pt x="68" y="170"/>
                  </a:lnTo>
                  <a:lnTo>
                    <a:pt x="72" y="176"/>
                  </a:lnTo>
                  <a:lnTo>
                    <a:pt x="80" y="188"/>
                  </a:lnTo>
                  <a:lnTo>
                    <a:pt x="86" y="202"/>
                  </a:lnTo>
                  <a:lnTo>
                    <a:pt x="92" y="212"/>
                  </a:lnTo>
                  <a:lnTo>
                    <a:pt x="94" y="216"/>
                  </a:lnTo>
                  <a:lnTo>
                    <a:pt x="96" y="212"/>
                  </a:lnTo>
                  <a:lnTo>
                    <a:pt x="98" y="212"/>
                  </a:lnTo>
                  <a:lnTo>
                    <a:pt x="100" y="210"/>
                  </a:lnTo>
                  <a:lnTo>
                    <a:pt x="102" y="210"/>
                  </a:lnTo>
                  <a:lnTo>
                    <a:pt x="104" y="206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4" y="202"/>
                  </a:lnTo>
                  <a:lnTo>
                    <a:pt x="106" y="204"/>
                  </a:lnTo>
                  <a:lnTo>
                    <a:pt x="108" y="204"/>
                  </a:lnTo>
                  <a:lnTo>
                    <a:pt x="110" y="204"/>
                  </a:lnTo>
                  <a:lnTo>
                    <a:pt x="114" y="204"/>
                  </a:lnTo>
                  <a:lnTo>
                    <a:pt x="136" y="232"/>
                  </a:lnTo>
                  <a:lnTo>
                    <a:pt x="140" y="228"/>
                  </a:lnTo>
                  <a:lnTo>
                    <a:pt x="140" y="228"/>
                  </a:lnTo>
                  <a:lnTo>
                    <a:pt x="142" y="224"/>
                  </a:lnTo>
                  <a:lnTo>
                    <a:pt x="146" y="220"/>
                  </a:lnTo>
                  <a:lnTo>
                    <a:pt x="148" y="216"/>
                  </a:lnTo>
                  <a:lnTo>
                    <a:pt x="152" y="212"/>
                  </a:lnTo>
                  <a:lnTo>
                    <a:pt x="156" y="206"/>
                  </a:lnTo>
                  <a:lnTo>
                    <a:pt x="158" y="204"/>
                  </a:lnTo>
                  <a:lnTo>
                    <a:pt x="160" y="202"/>
                  </a:lnTo>
                  <a:lnTo>
                    <a:pt x="166" y="200"/>
                  </a:lnTo>
                  <a:lnTo>
                    <a:pt x="178" y="194"/>
                  </a:lnTo>
                  <a:lnTo>
                    <a:pt x="194" y="188"/>
                  </a:lnTo>
                  <a:lnTo>
                    <a:pt x="208" y="184"/>
                  </a:lnTo>
                  <a:lnTo>
                    <a:pt x="220" y="184"/>
                  </a:lnTo>
                  <a:lnTo>
                    <a:pt x="220" y="182"/>
                  </a:lnTo>
                  <a:lnTo>
                    <a:pt x="224" y="182"/>
                  </a:lnTo>
                  <a:lnTo>
                    <a:pt x="236" y="178"/>
                  </a:lnTo>
                  <a:lnTo>
                    <a:pt x="248" y="170"/>
                  </a:lnTo>
                  <a:lnTo>
                    <a:pt x="260" y="160"/>
                  </a:lnTo>
                  <a:lnTo>
                    <a:pt x="268" y="148"/>
                  </a:lnTo>
                  <a:lnTo>
                    <a:pt x="270" y="132"/>
                  </a:lnTo>
                  <a:lnTo>
                    <a:pt x="268" y="132"/>
                  </a:lnTo>
                  <a:lnTo>
                    <a:pt x="268" y="130"/>
                  </a:lnTo>
                  <a:lnTo>
                    <a:pt x="268" y="126"/>
                  </a:lnTo>
                  <a:lnTo>
                    <a:pt x="268" y="124"/>
                  </a:lnTo>
                  <a:lnTo>
                    <a:pt x="270" y="122"/>
                  </a:lnTo>
                  <a:lnTo>
                    <a:pt x="254" y="124"/>
                  </a:lnTo>
                  <a:lnTo>
                    <a:pt x="234" y="124"/>
                  </a:lnTo>
                  <a:lnTo>
                    <a:pt x="234" y="124"/>
                  </a:lnTo>
                  <a:lnTo>
                    <a:pt x="232" y="122"/>
                  </a:lnTo>
                  <a:lnTo>
                    <a:pt x="230" y="122"/>
                  </a:lnTo>
                  <a:lnTo>
                    <a:pt x="228" y="120"/>
                  </a:lnTo>
                  <a:lnTo>
                    <a:pt x="228" y="118"/>
                  </a:lnTo>
                  <a:lnTo>
                    <a:pt x="228" y="116"/>
                  </a:lnTo>
                  <a:lnTo>
                    <a:pt x="230" y="110"/>
                  </a:lnTo>
                  <a:lnTo>
                    <a:pt x="220" y="108"/>
                  </a:lnTo>
                  <a:lnTo>
                    <a:pt x="218" y="108"/>
                  </a:lnTo>
                  <a:lnTo>
                    <a:pt x="216" y="110"/>
                  </a:lnTo>
                  <a:lnTo>
                    <a:pt x="214" y="110"/>
                  </a:lnTo>
                  <a:lnTo>
                    <a:pt x="210" y="110"/>
                  </a:lnTo>
                  <a:lnTo>
                    <a:pt x="206" y="108"/>
                  </a:lnTo>
                  <a:lnTo>
                    <a:pt x="206" y="106"/>
                  </a:lnTo>
                  <a:lnTo>
                    <a:pt x="204" y="102"/>
                  </a:lnTo>
                  <a:lnTo>
                    <a:pt x="202" y="98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94" y="84"/>
                  </a:lnTo>
                  <a:lnTo>
                    <a:pt x="192" y="80"/>
                  </a:lnTo>
                  <a:lnTo>
                    <a:pt x="192" y="80"/>
                  </a:lnTo>
                  <a:lnTo>
                    <a:pt x="172" y="54"/>
                  </a:lnTo>
                  <a:lnTo>
                    <a:pt x="154" y="54"/>
                  </a:lnTo>
                  <a:lnTo>
                    <a:pt x="154" y="52"/>
                  </a:lnTo>
                  <a:lnTo>
                    <a:pt x="152" y="50"/>
                  </a:lnTo>
                  <a:lnTo>
                    <a:pt x="150" y="48"/>
                  </a:lnTo>
                  <a:lnTo>
                    <a:pt x="144" y="46"/>
                  </a:lnTo>
                  <a:lnTo>
                    <a:pt x="144" y="46"/>
                  </a:lnTo>
                  <a:lnTo>
                    <a:pt x="142" y="44"/>
                  </a:lnTo>
                  <a:lnTo>
                    <a:pt x="138" y="40"/>
                  </a:lnTo>
                  <a:lnTo>
                    <a:pt x="134" y="38"/>
                  </a:lnTo>
                  <a:lnTo>
                    <a:pt x="130" y="34"/>
                  </a:lnTo>
                  <a:lnTo>
                    <a:pt x="124" y="30"/>
                  </a:lnTo>
                  <a:lnTo>
                    <a:pt x="120" y="28"/>
                  </a:lnTo>
                  <a:lnTo>
                    <a:pt x="114" y="26"/>
                  </a:lnTo>
                  <a:lnTo>
                    <a:pt x="102" y="16"/>
                  </a:lnTo>
                  <a:lnTo>
                    <a:pt x="94" y="16"/>
                  </a:lnTo>
                  <a:lnTo>
                    <a:pt x="68" y="4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60" y="2"/>
                  </a:lnTo>
                  <a:lnTo>
                    <a:pt x="58" y="2"/>
                  </a:lnTo>
                  <a:lnTo>
                    <a:pt x="54" y="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5" name="Freeform 435"/>
            <p:cNvSpPr>
              <a:spLocks/>
            </p:cNvSpPr>
            <p:nvPr/>
          </p:nvSpPr>
          <p:spPr bwMode="gray">
            <a:xfrm>
              <a:off x="1783073" y="4280445"/>
              <a:ext cx="77759" cy="122110"/>
            </a:xfrm>
            <a:custGeom>
              <a:avLst/>
              <a:gdLst>
                <a:gd name="T0" fmla="*/ 20 w 42"/>
                <a:gd name="T1" fmla="*/ 66 h 66"/>
                <a:gd name="T2" fmla="*/ 16 w 42"/>
                <a:gd name="T3" fmla="*/ 64 h 66"/>
                <a:gd name="T4" fmla="*/ 12 w 42"/>
                <a:gd name="T5" fmla="*/ 62 h 66"/>
                <a:gd name="T6" fmla="*/ 10 w 42"/>
                <a:gd name="T7" fmla="*/ 62 h 66"/>
                <a:gd name="T8" fmla="*/ 10 w 42"/>
                <a:gd name="T9" fmla="*/ 60 h 66"/>
                <a:gd name="T10" fmla="*/ 8 w 42"/>
                <a:gd name="T11" fmla="*/ 46 h 66"/>
                <a:gd name="T12" fmla="*/ 2 w 42"/>
                <a:gd name="T13" fmla="*/ 38 h 66"/>
                <a:gd name="T14" fmla="*/ 2 w 42"/>
                <a:gd name="T15" fmla="*/ 36 h 66"/>
                <a:gd name="T16" fmla="*/ 2 w 42"/>
                <a:gd name="T17" fmla="*/ 32 h 66"/>
                <a:gd name="T18" fmla="*/ 2 w 42"/>
                <a:gd name="T19" fmla="*/ 26 h 66"/>
                <a:gd name="T20" fmla="*/ 2 w 42"/>
                <a:gd name="T21" fmla="*/ 20 h 66"/>
                <a:gd name="T22" fmla="*/ 0 w 42"/>
                <a:gd name="T23" fmla="*/ 14 h 66"/>
                <a:gd name="T24" fmla="*/ 0 w 42"/>
                <a:gd name="T25" fmla="*/ 14 h 66"/>
                <a:gd name="T26" fmla="*/ 2 w 42"/>
                <a:gd name="T27" fmla="*/ 12 h 66"/>
                <a:gd name="T28" fmla="*/ 4 w 42"/>
                <a:gd name="T29" fmla="*/ 10 h 66"/>
                <a:gd name="T30" fmla="*/ 6 w 42"/>
                <a:gd name="T31" fmla="*/ 8 h 66"/>
                <a:gd name="T32" fmla="*/ 8 w 42"/>
                <a:gd name="T33" fmla="*/ 8 h 66"/>
                <a:gd name="T34" fmla="*/ 8 w 42"/>
                <a:gd name="T35" fmla="*/ 8 h 66"/>
                <a:gd name="T36" fmla="*/ 8 w 42"/>
                <a:gd name="T37" fmla="*/ 6 h 66"/>
                <a:gd name="T38" fmla="*/ 10 w 42"/>
                <a:gd name="T39" fmla="*/ 4 h 66"/>
                <a:gd name="T40" fmla="*/ 10 w 42"/>
                <a:gd name="T41" fmla="*/ 2 h 66"/>
                <a:gd name="T42" fmla="*/ 10 w 42"/>
                <a:gd name="T43" fmla="*/ 2 h 66"/>
                <a:gd name="T44" fmla="*/ 10 w 42"/>
                <a:gd name="T45" fmla="*/ 0 h 66"/>
                <a:gd name="T46" fmla="*/ 10 w 42"/>
                <a:gd name="T47" fmla="*/ 0 h 66"/>
                <a:gd name="T48" fmla="*/ 14 w 42"/>
                <a:gd name="T49" fmla="*/ 2 h 66"/>
                <a:gd name="T50" fmla="*/ 14 w 42"/>
                <a:gd name="T51" fmla="*/ 2 h 66"/>
                <a:gd name="T52" fmla="*/ 18 w 42"/>
                <a:gd name="T53" fmla="*/ 2 h 66"/>
                <a:gd name="T54" fmla="*/ 20 w 42"/>
                <a:gd name="T55" fmla="*/ 2 h 66"/>
                <a:gd name="T56" fmla="*/ 42 w 42"/>
                <a:gd name="T57" fmla="*/ 30 h 66"/>
                <a:gd name="T58" fmla="*/ 42 w 42"/>
                <a:gd name="T59" fmla="*/ 30 h 66"/>
                <a:gd name="T60" fmla="*/ 40 w 42"/>
                <a:gd name="T61" fmla="*/ 32 h 66"/>
                <a:gd name="T62" fmla="*/ 38 w 42"/>
                <a:gd name="T63" fmla="*/ 34 h 66"/>
                <a:gd name="T64" fmla="*/ 38 w 42"/>
                <a:gd name="T65" fmla="*/ 36 h 66"/>
                <a:gd name="T66" fmla="*/ 38 w 42"/>
                <a:gd name="T67" fmla="*/ 40 h 66"/>
                <a:gd name="T68" fmla="*/ 40 w 42"/>
                <a:gd name="T69" fmla="*/ 40 h 66"/>
                <a:gd name="T70" fmla="*/ 40 w 42"/>
                <a:gd name="T71" fmla="*/ 42 h 66"/>
                <a:gd name="T72" fmla="*/ 40 w 42"/>
                <a:gd name="T73" fmla="*/ 44 h 66"/>
                <a:gd name="T74" fmla="*/ 40 w 42"/>
                <a:gd name="T75" fmla="*/ 46 h 66"/>
                <a:gd name="T76" fmla="*/ 40 w 42"/>
                <a:gd name="T77" fmla="*/ 48 h 66"/>
                <a:gd name="T78" fmla="*/ 38 w 42"/>
                <a:gd name="T79" fmla="*/ 48 h 66"/>
                <a:gd name="T80" fmla="*/ 36 w 42"/>
                <a:gd name="T81" fmla="*/ 48 h 66"/>
                <a:gd name="T82" fmla="*/ 36 w 42"/>
                <a:gd name="T83" fmla="*/ 48 h 66"/>
                <a:gd name="T84" fmla="*/ 34 w 42"/>
                <a:gd name="T85" fmla="*/ 48 h 66"/>
                <a:gd name="T86" fmla="*/ 34 w 42"/>
                <a:gd name="T87" fmla="*/ 50 h 66"/>
                <a:gd name="T88" fmla="*/ 32 w 42"/>
                <a:gd name="T89" fmla="*/ 52 h 66"/>
                <a:gd name="T90" fmla="*/ 30 w 42"/>
                <a:gd name="T91" fmla="*/ 54 h 66"/>
                <a:gd name="T92" fmla="*/ 28 w 42"/>
                <a:gd name="T93" fmla="*/ 56 h 66"/>
                <a:gd name="T94" fmla="*/ 28 w 42"/>
                <a:gd name="T95" fmla="*/ 56 h 66"/>
                <a:gd name="T96" fmla="*/ 30 w 42"/>
                <a:gd name="T97" fmla="*/ 60 h 66"/>
                <a:gd name="T98" fmla="*/ 28 w 42"/>
                <a:gd name="T99" fmla="*/ 62 h 66"/>
                <a:gd name="T100" fmla="*/ 28 w 42"/>
                <a:gd name="T101" fmla="*/ 62 h 66"/>
                <a:gd name="T102" fmla="*/ 26 w 42"/>
                <a:gd name="T103" fmla="*/ 60 h 66"/>
                <a:gd name="T104" fmla="*/ 24 w 42"/>
                <a:gd name="T105" fmla="*/ 60 h 66"/>
                <a:gd name="T106" fmla="*/ 24 w 42"/>
                <a:gd name="T107" fmla="*/ 62 h 66"/>
                <a:gd name="T108" fmla="*/ 22 w 42"/>
                <a:gd name="T109" fmla="*/ 64 h 66"/>
                <a:gd name="T110" fmla="*/ 20 w 42"/>
                <a:gd name="T111" fmla="*/ 66 h 66"/>
                <a:gd name="T112" fmla="*/ 20 w 42"/>
                <a:gd name="T113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" h="66">
                  <a:moveTo>
                    <a:pt x="20" y="66"/>
                  </a:moveTo>
                  <a:lnTo>
                    <a:pt x="16" y="64"/>
                  </a:lnTo>
                  <a:lnTo>
                    <a:pt x="12" y="62"/>
                  </a:lnTo>
                  <a:lnTo>
                    <a:pt x="10" y="62"/>
                  </a:lnTo>
                  <a:lnTo>
                    <a:pt x="10" y="60"/>
                  </a:lnTo>
                  <a:lnTo>
                    <a:pt x="8" y="46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2" y="32"/>
                  </a:lnTo>
                  <a:lnTo>
                    <a:pt x="2" y="26"/>
                  </a:lnTo>
                  <a:lnTo>
                    <a:pt x="2" y="2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2" y="12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0" y="0"/>
                  </a:lnTo>
                  <a:lnTo>
                    <a:pt x="10" y="0"/>
                  </a:lnTo>
                  <a:lnTo>
                    <a:pt x="14" y="2"/>
                  </a:lnTo>
                  <a:lnTo>
                    <a:pt x="14" y="2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42" y="30"/>
                  </a:lnTo>
                  <a:lnTo>
                    <a:pt x="42" y="30"/>
                  </a:lnTo>
                  <a:lnTo>
                    <a:pt x="40" y="32"/>
                  </a:lnTo>
                  <a:lnTo>
                    <a:pt x="38" y="34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38" y="48"/>
                  </a:lnTo>
                  <a:lnTo>
                    <a:pt x="36" y="48"/>
                  </a:lnTo>
                  <a:lnTo>
                    <a:pt x="36" y="48"/>
                  </a:lnTo>
                  <a:lnTo>
                    <a:pt x="34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4"/>
                  </a:lnTo>
                  <a:lnTo>
                    <a:pt x="28" y="56"/>
                  </a:lnTo>
                  <a:lnTo>
                    <a:pt x="28" y="56"/>
                  </a:lnTo>
                  <a:lnTo>
                    <a:pt x="30" y="60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26" y="60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2" y="64"/>
                  </a:lnTo>
                  <a:lnTo>
                    <a:pt x="20" y="66"/>
                  </a:lnTo>
                  <a:lnTo>
                    <a:pt x="20" y="6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6" name="Freeform 436"/>
            <p:cNvSpPr>
              <a:spLocks/>
            </p:cNvSpPr>
            <p:nvPr/>
          </p:nvSpPr>
          <p:spPr bwMode="gray">
            <a:xfrm>
              <a:off x="1820101" y="4247142"/>
              <a:ext cx="218465" cy="159113"/>
            </a:xfrm>
            <a:custGeom>
              <a:avLst/>
              <a:gdLst>
                <a:gd name="T0" fmla="*/ 118 w 118"/>
                <a:gd name="T1" fmla="*/ 28 h 86"/>
                <a:gd name="T2" fmla="*/ 102 w 118"/>
                <a:gd name="T3" fmla="*/ 32 h 86"/>
                <a:gd name="T4" fmla="*/ 94 w 118"/>
                <a:gd name="T5" fmla="*/ 38 h 86"/>
                <a:gd name="T6" fmla="*/ 86 w 118"/>
                <a:gd name="T7" fmla="*/ 46 h 86"/>
                <a:gd name="T8" fmla="*/ 80 w 118"/>
                <a:gd name="T9" fmla="*/ 54 h 86"/>
                <a:gd name="T10" fmla="*/ 74 w 118"/>
                <a:gd name="T11" fmla="*/ 58 h 86"/>
                <a:gd name="T12" fmla="*/ 68 w 118"/>
                <a:gd name="T13" fmla="*/ 60 h 86"/>
                <a:gd name="T14" fmla="*/ 62 w 118"/>
                <a:gd name="T15" fmla="*/ 62 h 86"/>
                <a:gd name="T16" fmla="*/ 58 w 118"/>
                <a:gd name="T17" fmla="*/ 64 h 86"/>
                <a:gd name="T18" fmla="*/ 54 w 118"/>
                <a:gd name="T19" fmla="*/ 64 h 86"/>
                <a:gd name="T20" fmla="*/ 52 w 118"/>
                <a:gd name="T21" fmla="*/ 64 h 86"/>
                <a:gd name="T22" fmla="*/ 36 w 118"/>
                <a:gd name="T23" fmla="*/ 78 h 86"/>
                <a:gd name="T24" fmla="*/ 6 w 118"/>
                <a:gd name="T25" fmla="*/ 86 h 86"/>
                <a:gd name="T26" fmla="*/ 2 w 118"/>
                <a:gd name="T27" fmla="*/ 84 h 86"/>
                <a:gd name="T28" fmla="*/ 0 w 118"/>
                <a:gd name="T29" fmla="*/ 84 h 86"/>
                <a:gd name="T30" fmla="*/ 0 w 118"/>
                <a:gd name="T31" fmla="*/ 84 h 86"/>
                <a:gd name="T32" fmla="*/ 2 w 118"/>
                <a:gd name="T33" fmla="*/ 84 h 86"/>
                <a:gd name="T34" fmla="*/ 4 w 118"/>
                <a:gd name="T35" fmla="*/ 80 h 86"/>
                <a:gd name="T36" fmla="*/ 4 w 118"/>
                <a:gd name="T37" fmla="*/ 80 h 86"/>
                <a:gd name="T38" fmla="*/ 6 w 118"/>
                <a:gd name="T39" fmla="*/ 80 h 86"/>
                <a:gd name="T40" fmla="*/ 8 w 118"/>
                <a:gd name="T41" fmla="*/ 80 h 86"/>
                <a:gd name="T42" fmla="*/ 10 w 118"/>
                <a:gd name="T43" fmla="*/ 78 h 86"/>
                <a:gd name="T44" fmla="*/ 8 w 118"/>
                <a:gd name="T45" fmla="*/ 74 h 86"/>
                <a:gd name="T46" fmla="*/ 12 w 118"/>
                <a:gd name="T47" fmla="*/ 68 h 86"/>
                <a:gd name="T48" fmla="*/ 14 w 118"/>
                <a:gd name="T49" fmla="*/ 68 h 86"/>
                <a:gd name="T50" fmla="*/ 14 w 118"/>
                <a:gd name="T51" fmla="*/ 66 h 86"/>
                <a:gd name="T52" fmla="*/ 16 w 118"/>
                <a:gd name="T53" fmla="*/ 66 h 86"/>
                <a:gd name="T54" fmla="*/ 18 w 118"/>
                <a:gd name="T55" fmla="*/ 66 h 86"/>
                <a:gd name="T56" fmla="*/ 20 w 118"/>
                <a:gd name="T57" fmla="*/ 66 h 86"/>
                <a:gd name="T58" fmla="*/ 20 w 118"/>
                <a:gd name="T59" fmla="*/ 66 h 86"/>
                <a:gd name="T60" fmla="*/ 22 w 118"/>
                <a:gd name="T61" fmla="*/ 64 h 86"/>
                <a:gd name="T62" fmla="*/ 20 w 118"/>
                <a:gd name="T63" fmla="*/ 62 h 86"/>
                <a:gd name="T64" fmla="*/ 20 w 118"/>
                <a:gd name="T65" fmla="*/ 60 h 86"/>
                <a:gd name="T66" fmla="*/ 20 w 118"/>
                <a:gd name="T67" fmla="*/ 58 h 86"/>
                <a:gd name="T68" fmla="*/ 18 w 118"/>
                <a:gd name="T69" fmla="*/ 56 h 86"/>
                <a:gd name="T70" fmla="*/ 18 w 118"/>
                <a:gd name="T71" fmla="*/ 54 h 86"/>
                <a:gd name="T72" fmla="*/ 18 w 118"/>
                <a:gd name="T73" fmla="*/ 50 h 86"/>
                <a:gd name="T74" fmla="*/ 22 w 118"/>
                <a:gd name="T75" fmla="*/ 48 h 86"/>
                <a:gd name="T76" fmla="*/ 22 w 118"/>
                <a:gd name="T77" fmla="*/ 48 h 86"/>
                <a:gd name="T78" fmla="*/ 24 w 118"/>
                <a:gd name="T79" fmla="*/ 46 h 86"/>
                <a:gd name="T80" fmla="*/ 26 w 118"/>
                <a:gd name="T81" fmla="*/ 44 h 86"/>
                <a:gd name="T82" fmla="*/ 26 w 118"/>
                <a:gd name="T83" fmla="*/ 44 h 86"/>
                <a:gd name="T84" fmla="*/ 28 w 118"/>
                <a:gd name="T85" fmla="*/ 42 h 86"/>
                <a:gd name="T86" fmla="*/ 30 w 118"/>
                <a:gd name="T87" fmla="*/ 38 h 86"/>
                <a:gd name="T88" fmla="*/ 34 w 118"/>
                <a:gd name="T89" fmla="*/ 34 h 86"/>
                <a:gd name="T90" fmla="*/ 38 w 118"/>
                <a:gd name="T91" fmla="*/ 30 h 86"/>
                <a:gd name="T92" fmla="*/ 40 w 118"/>
                <a:gd name="T93" fmla="*/ 24 h 86"/>
                <a:gd name="T94" fmla="*/ 44 w 118"/>
                <a:gd name="T95" fmla="*/ 20 h 86"/>
                <a:gd name="T96" fmla="*/ 48 w 118"/>
                <a:gd name="T97" fmla="*/ 18 h 86"/>
                <a:gd name="T98" fmla="*/ 50 w 118"/>
                <a:gd name="T99" fmla="*/ 16 h 86"/>
                <a:gd name="T100" fmla="*/ 54 w 118"/>
                <a:gd name="T101" fmla="*/ 14 h 86"/>
                <a:gd name="T102" fmla="*/ 66 w 118"/>
                <a:gd name="T103" fmla="*/ 10 h 86"/>
                <a:gd name="T104" fmla="*/ 80 w 118"/>
                <a:gd name="T105" fmla="*/ 6 h 86"/>
                <a:gd name="T106" fmla="*/ 94 w 118"/>
                <a:gd name="T107" fmla="*/ 0 h 86"/>
                <a:gd name="T108" fmla="*/ 104 w 118"/>
                <a:gd name="T109" fmla="*/ 0 h 86"/>
                <a:gd name="T110" fmla="*/ 104 w 118"/>
                <a:gd name="T111" fmla="*/ 0 h 86"/>
                <a:gd name="T112" fmla="*/ 106 w 118"/>
                <a:gd name="T113" fmla="*/ 0 h 86"/>
                <a:gd name="T114" fmla="*/ 108 w 118"/>
                <a:gd name="T115" fmla="*/ 2 h 86"/>
                <a:gd name="T116" fmla="*/ 118 w 118"/>
                <a:gd name="T117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86">
                  <a:moveTo>
                    <a:pt x="118" y="28"/>
                  </a:moveTo>
                  <a:lnTo>
                    <a:pt x="102" y="32"/>
                  </a:lnTo>
                  <a:lnTo>
                    <a:pt x="94" y="38"/>
                  </a:lnTo>
                  <a:lnTo>
                    <a:pt x="86" y="46"/>
                  </a:lnTo>
                  <a:lnTo>
                    <a:pt x="80" y="54"/>
                  </a:lnTo>
                  <a:lnTo>
                    <a:pt x="74" y="58"/>
                  </a:lnTo>
                  <a:lnTo>
                    <a:pt x="68" y="60"/>
                  </a:lnTo>
                  <a:lnTo>
                    <a:pt x="62" y="62"/>
                  </a:lnTo>
                  <a:lnTo>
                    <a:pt x="58" y="64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36" y="78"/>
                  </a:lnTo>
                  <a:lnTo>
                    <a:pt x="6" y="86"/>
                  </a:lnTo>
                  <a:lnTo>
                    <a:pt x="2" y="84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2" y="84"/>
                  </a:lnTo>
                  <a:lnTo>
                    <a:pt x="4" y="80"/>
                  </a:lnTo>
                  <a:lnTo>
                    <a:pt x="4" y="80"/>
                  </a:lnTo>
                  <a:lnTo>
                    <a:pt x="6" y="80"/>
                  </a:lnTo>
                  <a:lnTo>
                    <a:pt x="8" y="80"/>
                  </a:lnTo>
                  <a:lnTo>
                    <a:pt x="10" y="78"/>
                  </a:lnTo>
                  <a:lnTo>
                    <a:pt x="8" y="74"/>
                  </a:lnTo>
                  <a:lnTo>
                    <a:pt x="12" y="68"/>
                  </a:lnTo>
                  <a:lnTo>
                    <a:pt x="14" y="68"/>
                  </a:lnTo>
                  <a:lnTo>
                    <a:pt x="14" y="66"/>
                  </a:lnTo>
                  <a:lnTo>
                    <a:pt x="16" y="66"/>
                  </a:lnTo>
                  <a:lnTo>
                    <a:pt x="18" y="66"/>
                  </a:lnTo>
                  <a:lnTo>
                    <a:pt x="20" y="66"/>
                  </a:lnTo>
                  <a:lnTo>
                    <a:pt x="20" y="66"/>
                  </a:lnTo>
                  <a:lnTo>
                    <a:pt x="22" y="64"/>
                  </a:lnTo>
                  <a:lnTo>
                    <a:pt x="20" y="62"/>
                  </a:lnTo>
                  <a:lnTo>
                    <a:pt x="20" y="60"/>
                  </a:lnTo>
                  <a:lnTo>
                    <a:pt x="20" y="58"/>
                  </a:lnTo>
                  <a:lnTo>
                    <a:pt x="18" y="56"/>
                  </a:lnTo>
                  <a:lnTo>
                    <a:pt x="18" y="54"/>
                  </a:lnTo>
                  <a:lnTo>
                    <a:pt x="18" y="50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24" y="46"/>
                  </a:lnTo>
                  <a:lnTo>
                    <a:pt x="26" y="44"/>
                  </a:lnTo>
                  <a:lnTo>
                    <a:pt x="26" y="44"/>
                  </a:lnTo>
                  <a:lnTo>
                    <a:pt x="28" y="42"/>
                  </a:lnTo>
                  <a:lnTo>
                    <a:pt x="30" y="38"/>
                  </a:lnTo>
                  <a:lnTo>
                    <a:pt x="34" y="34"/>
                  </a:lnTo>
                  <a:lnTo>
                    <a:pt x="38" y="30"/>
                  </a:lnTo>
                  <a:lnTo>
                    <a:pt x="40" y="24"/>
                  </a:lnTo>
                  <a:lnTo>
                    <a:pt x="44" y="20"/>
                  </a:lnTo>
                  <a:lnTo>
                    <a:pt x="48" y="18"/>
                  </a:lnTo>
                  <a:lnTo>
                    <a:pt x="50" y="16"/>
                  </a:lnTo>
                  <a:lnTo>
                    <a:pt x="54" y="14"/>
                  </a:lnTo>
                  <a:lnTo>
                    <a:pt x="66" y="10"/>
                  </a:lnTo>
                  <a:lnTo>
                    <a:pt x="80" y="6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6" y="0"/>
                  </a:lnTo>
                  <a:lnTo>
                    <a:pt x="108" y="2"/>
                  </a:lnTo>
                  <a:lnTo>
                    <a:pt x="118" y="2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7" name="Freeform 437"/>
            <p:cNvSpPr>
              <a:spLocks/>
            </p:cNvSpPr>
            <p:nvPr/>
          </p:nvSpPr>
          <p:spPr bwMode="gray">
            <a:xfrm>
              <a:off x="2016349" y="4110231"/>
              <a:ext cx="170328" cy="188715"/>
            </a:xfrm>
            <a:custGeom>
              <a:avLst/>
              <a:gdLst>
                <a:gd name="T0" fmla="*/ 72 w 92"/>
                <a:gd name="T1" fmla="*/ 0 h 102"/>
                <a:gd name="T2" fmla="*/ 72 w 92"/>
                <a:gd name="T3" fmla="*/ 4 h 102"/>
                <a:gd name="T4" fmla="*/ 72 w 92"/>
                <a:gd name="T5" fmla="*/ 8 h 102"/>
                <a:gd name="T6" fmla="*/ 72 w 92"/>
                <a:gd name="T7" fmla="*/ 8 h 102"/>
                <a:gd name="T8" fmla="*/ 76 w 92"/>
                <a:gd name="T9" fmla="*/ 14 h 102"/>
                <a:gd name="T10" fmla="*/ 80 w 92"/>
                <a:gd name="T11" fmla="*/ 18 h 102"/>
                <a:gd name="T12" fmla="*/ 84 w 92"/>
                <a:gd name="T13" fmla="*/ 22 h 102"/>
                <a:gd name="T14" fmla="*/ 88 w 92"/>
                <a:gd name="T15" fmla="*/ 22 h 102"/>
                <a:gd name="T16" fmla="*/ 90 w 92"/>
                <a:gd name="T17" fmla="*/ 24 h 102"/>
                <a:gd name="T18" fmla="*/ 90 w 92"/>
                <a:gd name="T19" fmla="*/ 24 h 102"/>
                <a:gd name="T20" fmla="*/ 92 w 92"/>
                <a:gd name="T21" fmla="*/ 30 h 102"/>
                <a:gd name="T22" fmla="*/ 92 w 92"/>
                <a:gd name="T23" fmla="*/ 34 h 102"/>
                <a:gd name="T24" fmla="*/ 90 w 92"/>
                <a:gd name="T25" fmla="*/ 40 h 102"/>
                <a:gd name="T26" fmla="*/ 86 w 92"/>
                <a:gd name="T27" fmla="*/ 44 h 102"/>
                <a:gd name="T28" fmla="*/ 82 w 92"/>
                <a:gd name="T29" fmla="*/ 46 h 102"/>
                <a:gd name="T30" fmla="*/ 78 w 92"/>
                <a:gd name="T31" fmla="*/ 50 h 102"/>
                <a:gd name="T32" fmla="*/ 76 w 92"/>
                <a:gd name="T33" fmla="*/ 50 h 102"/>
                <a:gd name="T34" fmla="*/ 74 w 92"/>
                <a:gd name="T35" fmla="*/ 50 h 102"/>
                <a:gd name="T36" fmla="*/ 74 w 92"/>
                <a:gd name="T37" fmla="*/ 56 h 102"/>
                <a:gd name="T38" fmla="*/ 72 w 92"/>
                <a:gd name="T39" fmla="*/ 58 h 102"/>
                <a:gd name="T40" fmla="*/ 70 w 92"/>
                <a:gd name="T41" fmla="*/ 62 h 102"/>
                <a:gd name="T42" fmla="*/ 66 w 92"/>
                <a:gd name="T43" fmla="*/ 64 h 102"/>
                <a:gd name="T44" fmla="*/ 64 w 92"/>
                <a:gd name="T45" fmla="*/ 64 h 102"/>
                <a:gd name="T46" fmla="*/ 64 w 92"/>
                <a:gd name="T47" fmla="*/ 66 h 102"/>
                <a:gd name="T48" fmla="*/ 58 w 92"/>
                <a:gd name="T49" fmla="*/ 66 h 102"/>
                <a:gd name="T50" fmla="*/ 54 w 92"/>
                <a:gd name="T51" fmla="*/ 68 h 102"/>
                <a:gd name="T52" fmla="*/ 52 w 92"/>
                <a:gd name="T53" fmla="*/ 72 h 102"/>
                <a:gd name="T54" fmla="*/ 50 w 92"/>
                <a:gd name="T55" fmla="*/ 74 h 102"/>
                <a:gd name="T56" fmla="*/ 50 w 92"/>
                <a:gd name="T57" fmla="*/ 76 h 102"/>
                <a:gd name="T58" fmla="*/ 50 w 92"/>
                <a:gd name="T59" fmla="*/ 78 h 102"/>
                <a:gd name="T60" fmla="*/ 50 w 92"/>
                <a:gd name="T61" fmla="*/ 80 h 102"/>
                <a:gd name="T62" fmla="*/ 48 w 92"/>
                <a:gd name="T63" fmla="*/ 82 h 102"/>
                <a:gd name="T64" fmla="*/ 42 w 92"/>
                <a:gd name="T65" fmla="*/ 90 h 102"/>
                <a:gd name="T66" fmla="*/ 30 w 92"/>
                <a:gd name="T67" fmla="*/ 98 h 102"/>
                <a:gd name="T68" fmla="*/ 12 w 92"/>
                <a:gd name="T69" fmla="*/ 102 h 102"/>
                <a:gd name="T70" fmla="*/ 2 w 92"/>
                <a:gd name="T71" fmla="*/ 76 h 102"/>
                <a:gd name="T72" fmla="*/ 0 w 92"/>
                <a:gd name="T73" fmla="*/ 74 h 102"/>
                <a:gd name="T74" fmla="*/ 0 w 92"/>
                <a:gd name="T75" fmla="*/ 74 h 102"/>
                <a:gd name="T76" fmla="*/ 0 w 92"/>
                <a:gd name="T77" fmla="*/ 74 h 102"/>
                <a:gd name="T78" fmla="*/ 2 w 92"/>
                <a:gd name="T79" fmla="*/ 72 h 102"/>
                <a:gd name="T80" fmla="*/ 12 w 92"/>
                <a:gd name="T81" fmla="*/ 68 h 102"/>
                <a:gd name="T82" fmla="*/ 26 w 92"/>
                <a:gd name="T83" fmla="*/ 62 h 102"/>
                <a:gd name="T84" fmla="*/ 38 w 92"/>
                <a:gd name="T85" fmla="*/ 54 h 102"/>
                <a:gd name="T86" fmla="*/ 46 w 92"/>
                <a:gd name="T87" fmla="*/ 42 h 102"/>
                <a:gd name="T88" fmla="*/ 50 w 92"/>
                <a:gd name="T89" fmla="*/ 28 h 102"/>
                <a:gd name="T90" fmla="*/ 50 w 92"/>
                <a:gd name="T91" fmla="*/ 26 h 102"/>
                <a:gd name="T92" fmla="*/ 50 w 92"/>
                <a:gd name="T93" fmla="*/ 24 h 102"/>
                <a:gd name="T94" fmla="*/ 48 w 92"/>
                <a:gd name="T95" fmla="*/ 20 h 102"/>
                <a:gd name="T96" fmla="*/ 48 w 92"/>
                <a:gd name="T97" fmla="*/ 18 h 102"/>
                <a:gd name="T98" fmla="*/ 48 w 92"/>
                <a:gd name="T99" fmla="*/ 16 h 102"/>
                <a:gd name="T100" fmla="*/ 48 w 92"/>
                <a:gd name="T101" fmla="*/ 14 h 102"/>
                <a:gd name="T102" fmla="*/ 48 w 92"/>
                <a:gd name="T103" fmla="*/ 12 h 102"/>
                <a:gd name="T104" fmla="*/ 50 w 92"/>
                <a:gd name="T105" fmla="*/ 12 h 102"/>
                <a:gd name="T106" fmla="*/ 52 w 92"/>
                <a:gd name="T107" fmla="*/ 12 h 102"/>
                <a:gd name="T108" fmla="*/ 54 w 92"/>
                <a:gd name="T109" fmla="*/ 12 h 102"/>
                <a:gd name="T110" fmla="*/ 58 w 92"/>
                <a:gd name="T111" fmla="*/ 10 h 102"/>
                <a:gd name="T112" fmla="*/ 60 w 92"/>
                <a:gd name="T113" fmla="*/ 8 h 102"/>
                <a:gd name="T114" fmla="*/ 60 w 92"/>
                <a:gd name="T115" fmla="*/ 8 h 102"/>
                <a:gd name="T116" fmla="*/ 60 w 92"/>
                <a:gd name="T117" fmla="*/ 6 h 102"/>
                <a:gd name="T118" fmla="*/ 62 w 92"/>
                <a:gd name="T119" fmla="*/ 4 h 102"/>
                <a:gd name="T120" fmla="*/ 64 w 92"/>
                <a:gd name="T121" fmla="*/ 4 h 102"/>
                <a:gd name="T122" fmla="*/ 64 w 92"/>
                <a:gd name="T123" fmla="*/ 4 h 102"/>
                <a:gd name="T124" fmla="*/ 72 w 92"/>
                <a:gd name="T12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2" h="102">
                  <a:moveTo>
                    <a:pt x="72" y="0"/>
                  </a:moveTo>
                  <a:lnTo>
                    <a:pt x="72" y="4"/>
                  </a:lnTo>
                  <a:lnTo>
                    <a:pt x="72" y="8"/>
                  </a:lnTo>
                  <a:lnTo>
                    <a:pt x="72" y="8"/>
                  </a:lnTo>
                  <a:lnTo>
                    <a:pt x="76" y="14"/>
                  </a:lnTo>
                  <a:lnTo>
                    <a:pt x="80" y="18"/>
                  </a:lnTo>
                  <a:lnTo>
                    <a:pt x="84" y="22"/>
                  </a:lnTo>
                  <a:lnTo>
                    <a:pt x="88" y="22"/>
                  </a:lnTo>
                  <a:lnTo>
                    <a:pt x="90" y="24"/>
                  </a:lnTo>
                  <a:lnTo>
                    <a:pt x="90" y="24"/>
                  </a:lnTo>
                  <a:lnTo>
                    <a:pt x="92" y="30"/>
                  </a:lnTo>
                  <a:lnTo>
                    <a:pt x="92" y="34"/>
                  </a:lnTo>
                  <a:lnTo>
                    <a:pt x="90" y="40"/>
                  </a:lnTo>
                  <a:lnTo>
                    <a:pt x="86" y="44"/>
                  </a:lnTo>
                  <a:lnTo>
                    <a:pt x="82" y="46"/>
                  </a:lnTo>
                  <a:lnTo>
                    <a:pt x="78" y="50"/>
                  </a:lnTo>
                  <a:lnTo>
                    <a:pt x="76" y="50"/>
                  </a:lnTo>
                  <a:lnTo>
                    <a:pt x="74" y="50"/>
                  </a:lnTo>
                  <a:lnTo>
                    <a:pt x="74" y="56"/>
                  </a:lnTo>
                  <a:lnTo>
                    <a:pt x="72" y="58"/>
                  </a:lnTo>
                  <a:lnTo>
                    <a:pt x="70" y="62"/>
                  </a:lnTo>
                  <a:lnTo>
                    <a:pt x="66" y="64"/>
                  </a:lnTo>
                  <a:lnTo>
                    <a:pt x="64" y="64"/>
                  </a:lnTo>
                  <a:lnTo>
                    <a:pt x="64" y="66"/>
                  </a:lnTo>
                  <a:lnTo>
                    <a:pt x="58" y="66"/>
                  </a:lnTo>
                  <a:lnTo>
                    <a:pt x="54" y="68"/>
                  </a:lnTo>
                  <a:lnTo>
                    <a:pt x="52" y="72"/>
                  </a:lnTo>
                  <a:lnTo>
                    <a:pt x="50" y="74"/>
                  </a:lnTo>
                  <a:lnTo>
                    <a:pt x="50" y="76"/>
                  </a:lnTo>
                  <a:lnTo>
                    <a:pt x="50" y="78"/>
                  </a:lnTo>
                  <a:lnTo>
                    <a:pt x="50" y="80"/>
                  </a:lnTo>
                  <a:lnTo>
                    <a:pt x="48" y="82"/>
                  </a:lnTo>
                  <a:lnTo>
                    <a:pt x="42" y="90"/>
                  </a:lnTo>
                  <a:lnTo>
                    <a:pt x="30" y="98"/>
                  </a:lnTo>
                  <a:lnTo>
                    <a:pt x="12" y="102"/>
                  </a:lnTo>
                  <a:lnTo>
                    <a:pt x="2" y="76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2" y="72"/>
                  </a:lnTo>
                  <a:lnTo>
                    <a:pt x="12" y="68"/>
                  </a:lnTo>
                  <a:lnTo>
                    <a:pt x="26" y="62"/>
                  </a:lnTo>
                  <a:lnTo>
                    <a:pt x="38" y="54"/>
                  </a:lnTo>
                  <a:lnTo>
                    <a:pt x="46" y="42"/>
                  </a:lnTo>
                  <a:lnTo>
                    <a:pt x="50" y="28"/>
                  </a:lnTo>
                  <a:lnTo>
                    <a:pt x="50" y="26"/>
                  </a:lnTo>
                  <a:lnTo>
                    <a:pt x="50" y="24"/>
                  </a:lnTo>
                  <a:lnTo>
                    <a:pt x="48" y="20"/>
                  </a:lnTo>
                  <a:lnTo>
                    <a:pt x="48" y="18"/>
                  </a:lnTo>
                  <a:lnTo>
                    <a:pt x="48" y="16"/>
                  </a:lnTo>
                  <a:lnTo>
                    <a:pt x="48" y="14"/>
                  </a:lnTo>
                  <a:lnTo>
                    <a:pt x="48" y="12"/>
                  </a:lnTo>
                  <a:lnTo>
                    <a:pt x="50" y="12"/>
                  </a:lnTo>
                  <a:lnTo>
                    <a:pt x="52" y="12"/>
                  </a:lnTo>
                  <a:lnTo>
                    <a:pt x="54" y="12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0" y="8"/>
                  </a:lnTo>
                  <a:lnTo>
                    <a:pt x="60" y="6"/>
                  </a:lnTo>
                  <a:lnTo>
                    <a:pt x="62" y="4"/>
                  </a:lnTo>
                  <a:lnTo>
                    <a:pt x="64" y="4"/>
                  </a:lnTo>
                  <a:lnTo>
                    <a:pt x="64" y="4"/>
                  </a:lnTo>
                  <a:lnTo>
                    <a:pt x="72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8" name="Freeform 438"/>
            <p:cNvSpPr>
              <a:spLocks/>
            </p:cNvSpPr>
            <p:nvPr/>
          </p:nvSpPr>
          <p:spPr bwMode="gray">
            <a:xfrm>
              <a:off x="1690503" y="3725400"/>
              <a:ext cx="214762" cy="247920"/>
            </a:xfrm>
            <a:custGeom>
              <a:avLst/>
              <a:gdLst>
                <a:gd name="T0" fmla="*/ 86 w 116"/>
                <a:gd name="T1" fmla="*/ 132 h 134"/>
                <a:gd name="T2" fmla="*/ 80 w 116"/>
                <a:gd name="T3" fmla="*/ 130 h 134"/>
                <a:gd name="T4" fmla="*/ 70 w 116"/>
                <a:gd name="T5" fmla="*/ 124 h 134"/>
                <a:gd name="T6" fmla="*/ 50 w 116"/>
                <a:gd name="T7" fmla="*/ 114 h 134"/>
                <a:gd name="T8" fmla="*/ 18 w 116"/>
                <a:gd name="T9" fmla="*/ 98 h 134"/>
                <a:gd name="T10" fmla="*/ 16 w 116"/>
                <a:gd name="T11" fmla="*/ 92 h 134"/>
                <a:gd name="T12" fmla="*/ 0 w 116"/>
                <a:gd name="T13" fmla="*/ 68 h 134"/>
                <a:gd name="T14" fmla="*/ 26 w 116"/>
                <a:gd name="T15" fmla="*/ 44 h 134"/>
                <a:gd name="T16" fmla="*/ 26 w 116"/>
                <a:gd name="T17" fmla="*/ 40 h 134"/>
                <a:gd name="T18" fmla="*/ 26 w 116"/>
                <a:gd name="T19" fmla="*/ 36 h 134"/>
                <a:gd name="T20" fmla="*/ 26 w 116"/>
                <a:gd name="T21" fmla="*/ 32 h 134"/>
                <a:gd name="T22" fmla="*/ 28 w 116"/>
                <a:gd name="T23" fmla="*/ 30 h 134"/>
                <a:gd name="T24" fmla="*/ 30 w 116"/>
                <a:gd name="T25" fmla="*/ 26 h 134"/>
                <a:gd name="T26" fmla="*/ 34 w 116"/>
                <a:gd name="T27" fmla="*/ 22 h 134"/>
                <a:gd name="T28" fmla="*/ 36 w 116"/>
                <a:gd name="T29" fmla="*/ 16 h 134"/>
                <a:gd name="T30" fmla="*/ 38 w 116"/>
                <a:gd name="T31" fmla="*/ 10 h 134"/>
                <a:gd name="T32" fmla="*/ 40 w 116"/>
                <a:gd name="T33" fmla="*/ 6 h 134"/>
                <a:gd name="T34" fmla="*/ 46 w 116"/>
                <a:gd name="T35" fmla="*/ 4 h 134"/>
                <a:gd name="T36" fmla="*/ 54 w 116"/>
                <a:gd name="T37" fmla="*/ 2 h 134"/>
                <a:gd name="T38" fmla="*/ 70 w 116"/>
                <a:gd name="T39" fmla="*/ 0 h 134"/>
                <a:gd name="T40" fmla="*/ 70 w 116"/>
                <a:gd name="T41" fmla="*/ 2 h 134"/>
                <a:gd name="T42" fmla="*/ 74 w 116"/>
                <a:gd name="T43" fmla="*/ 4 h 134"/>
                <a:gd name="T44" fmla="*/ 78 w 116"/>
                <a:gd name="T45" fmla="*/ 2 h 134"/>
                <a:gd name="T46" fmla="*/ 82 w 116"/>
                <a:gd name="T47" fmla="*/ 4 h 134"/>
                <a:gd name="T48" fmla="*/ 84 w 116"/>
                <a:gd name="T49" fmla="*/ 10 h 134"/>
                <a:gd name="T50" fmla="*/ 82 w 116"/>
                <a:gd name="T51" fmla="*/ 12 h 134"/>
                <a:gd name="T52" fmla="*/ 80 w 116"/>
                <a:gd name="T53" fmla="*/ 16 h 134"/>
                <a:gd name="T54" fmla="*/ 84 w 116"/>
                <a:gd name="T55" fmla="*/ 18 h 134"/>
                <a:gd name="T56" fmla="*/ 88 w 116"/>
                <a:gd name="T57" fmla="*/ 22 h 134"/>
                <a:gd name="T58" fmla="*/ 90 w 116"/>
                <a:gd name="T59" fmla="*/ 26 h 134"/>
                <a:gd name="T60" fmla="*/ 96 w 116"/>
                <a:gd name="T61" fmla="*/ 32 h 134"/>
                <a:gd name="T62" fmla="*/ 98 w 116"/>
                <a:gd name="T63" fmla="*/ 38 h 134"/>
                <a:gd name="T64" fmla="*/ 96 w 116"/>
                <a:gd name="T65" fmla="*/ 42 h 134"/>
                <a:gd name="T66" fmla="*/ 92 w 116"/>
                <a:gd name="T67" fmla="*/ 52 h 134"/>
                <a:gd name="T68" fmla="*/ 90 w 116"/>
                <a:gd name="T69" fmla="*/ 60 h 134"/>
                <a:gd name="T70" fmla="*/ 92 w 116"/>
                <a:gd name="T71" fmla="*/ 64 h 134"/>
                <a:gd name="T72" fmla="*/ 96 w 116"/>
                <a:gd name="T73" fmla="*/ 72 h 134"/>
                <a:gd name="T74" fmla="*/ 100 w 116"/>
                <a:gd name="T75" fmla="*/ 82 h 134"/>
                <a:gd name="T76" fmla="*/ 106 w 116"/>
                <a:gd name="T77" fmla="*/ 86 h 134"/>
                <a:gd name="T78" fmla="*/ 106 w 116"/>
                <a:gd name="T79" fmla="*/ 90 h 134"/>
                <a:gd name="T80" fmla="*/ 108 w 116"/>
                <a:gd name="T81" fmla="*/ 96 h 134"/>
                <a:gd name="T82" fmla="*/ 108 w 116"/>
                <a:gd name="T83" fmla="*/ 98 h 134"/>
                <a:gd name="T84" fmla="*/ 112 w 116"/>
                <a:gd name="T85" fmla="*/ 102 h 134"/>
                <a:gd name="T86" fmla="*/ 114 w 116"/>
                <a:gd name="T87" fmla="*/ 106 h 134"/>
                <a:gd name="T88" fmla="*/ 116 w 116"/>
                <a:gd name="T89" fmla="*/ 112 h 134"/>
                <a:gd name="T90" fmla="*/ 114 w 116"/>
                <a:gd name="T91" fmla="*/ 124 h 134"/>
                <a:gd name="T92" fmla="*/ 112 w 116"/>
                <a:gd name="T93" fmla="*/ 124 h 134"/>
                <a:gd name="T94" fmla="*/ 108 w 116"/>
                <a:gd name="T95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" h="134">
                  <a:moveTo>
                    <a:pt x="88" y="134"/>
                  </a:moveTo>
                  <a:lnTo>
                    <a:pt x="86" y="132"/>
                  </a:lnTo>
                  <a:lnTo>
                    <a:pt x="84" y="132"/>
                  </a:lnTo>
                  <a:lnTo>
                    <a:pt x="80" y="130"/>
                  </a:lnTo>
                  <a:lnTo>
                    <a:pt x="76" y="126"/>
                  </a:lnTo>
                  <a:lnTo>
                    <a:pt x="70" y="124"/>
                  </a:lnTo>
                  <a:lnTo>
                    <a:pt x="58" y="114"/>
                  </a:lnTo>
                  <a:lnTo>
                    <a:pt x="50" y="114"/>
                  </a:lnTo>
                  <a:lnTo>
                    <a:pt x="24" y="102"/>
                  </a:lnTo>
                  <a:lnTo>
                    <a:pt x="18" y="98"/>
                  </a:lnTo>
                  <a:lnTo>
                    <a:pt x="18" y="96"/>
                  </a:lnTo>
                  <a:lnTo>
                    <a:pt x="16" y="92"/>
                  </a:lnTo>
                  <a:lnTo>
                    <a:pt x="4" y="76"/>
                  </a:lnTo>
                  <a:lnTo>
                    <a:pt x="0" y="68"/>
                  </a:lnTo>
                  <a:lnTo>
                    <a:pt x="26" y="46"/>
                  </a:lnTo>
                  <a:lnTo>
                    <a:pt x="26" y="44"/>
                  </a:lnTo>
                  <a:lnTo>
                    <a:pt x="26" y="42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2"/>
                  </a:lnTo>
                  <a:lnTo>
                    <a:pt x="28" y="30"/>
                  </a:lnTo>
                  <a:lnTo>
                    <a:pt x="28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2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6" y="16"/>
                  </a:lnTo>
                  <a:lnTo>
                    <a:pt x="38" y="12"/>
                  </a:lnTo>
                  <a:lnTo>
                    <a:pt x="38" y="10"/>
                  </a:lnTo>
                  <a:lnTo>
                    <a:pt x="40" y="8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6" y="4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2"/>
                  </a:lnTo>
                  <a:lnTo>
                    <a:pt x="70" y="0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72" y="4"/>
                  </a:lnTo>
                  <a:lnTo>
                    <a:pt x="74" y="4"/>
                  </a:lnTo>
                  <a:lnTo>
                    <a:pt x="76" y="4"/>
                  </a:lnTo>
                  <a:lnTo>
                    <a:pt x="78" y="2"/>
                  </a:lnTo>
                  <a:lnTo>
                    <a:pt x="82" y="4"/>
                  </a:lnTo>
                  <a:lnTo>
                    <a:pt x="82" y="4"/>
                  </a:lnTo>
                  <a:lnTo>
                    <a:pt x="82" y="8"/>
                  </a:lnTo>
                  <a:lnTo>
                    <a:pt x="84" y="10"/>
                  </a:lnTo>
                  <a:lnTo>
                    <a:pt x="82" y="10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0" y="16"/>
                  </a:lnTo>
                  <a:lnTo>
                    <a:pt x="82" y="16"/>
                  </a:lnTo>
                  <a:lnTo>
                    <a:pt x="84" y="18"/>
                  </a:lnTo>
                  <a:lnTo>
                    <a:pt x="86" y="20"/>
                  </a:lnTo>
                  <a:lnTo>
                    <a:pt x="88" y="22"/>
                  </a:lnTo>
                  <a:lnTo>
                    <a:pt x="88" y="24"/>
                  </a:lnTo>
                  <a:lnTo>
                    <a:pt x="90" y="26"/>
                  </a:lnTo>
                  <a:lnTo>
                    <a:pt x="94" y="28"/>
                  </a:lnTo>
                  <a:lnTo>
                    <a:pt x="96" y="32"/>
                  </a:lnTo>
                  <a:lnTo>
                    <a:pt x="98" y="34"/>
                  </a:lnTo>
                  <a:lnTo>
                    <a:pt x="98" y="38"/>
                  </a:lnTo>
                  <a:lnTo>
                    <a:pt x="98" y="38"/>
                  </a:lnTo>
                  <a:lnTo>
                    <a:pt x="96" y="42"/>
                  </a:lnTo>
                  <a:lnTo>
                    <a:pt x="94" y="46"/>
                  </a:lnTo>
                  <a:lnTo>
                    <a:pt x="92" y="52"/>
                  </a:lnTo>
                  <a:lnTo>
                    <a:pt x="92" y="56"/>
                  </a:lnTo>
                  <a:lnTo>
                    <a:pt x="90" y="60"/>
                  </a:lnTo>
                  <a:lnTo>
                    <a:pt x="92" y="64"/>
                  </a:lnTo>
                  <a:lnTo>
                    <a:pt x="92" y="64"/>
                  </a:lnTo>
                  <a:lnTo>
                    <a:pt x="94" y="68"/>
                  </a:lnTo>
                  <a:lnTo>
                    <a:pt x="96" y="72"/>
                  </a:lnTo>
                  <a:lnTo>
                    <a:pt x="98" y="76"/>
                  </a:lnTo>
                  <a:lnTo>
                    <a:pt x="100" y="82"/>
                  </a:lnTo>
                  <a:lnTo>
                    <a:pt x="104" y="84"/>
                  </a:lnTo>
                  <a:lnTo>
                    <a:pt x="106" y="86"/>
                  </a:lnTo>
                  <a:lnTo>
                    <a:pt x="106" y="88"/>
                  </a:lnTo>
                  <a:lnTo>
                    <a:pt x="106" y="90"/>
                  </a:lnTo>
                  <a:lnTo>
                    <a:pt x="106" y="92"/>
                  </a:lnTo>
                  <a:lnTo>
                    <a:pt x="108" y="96"/>
                  </a:lnTo>
                  <a:lnTo>
                    <a:pt x="108" y="96"/>
                  </a:lnTo>
                  <a:lnTo>
                    <a:pt x="108" y="98"/>
                  </a:lnTo>
                  <a:lnTo>
                    <a:pt x="110" y="100"/>
                  </a:lnTo>
                  <a:lnTo>
                    <a:pt x="112" y="102"/>
                  </a:lnTo>
                  <a:lnTo>
                    <a:pt x="114" y="104"/>
                  </a:lnTo>
                  <a:lnTo>
                    <a:pt x="114" y="106"/>
                  </a:lnTo>
                  <a:lnTo>
                    <a:pt x="114" y="108"/>
                  </a:lnTo>
                  <a:lnTo>
                    <a:pt x="116" y="112"/>
                  </a:lnTo>
                  <a:lnTo>
                    <a:pt x="116" y="114"/>
                  </a:lnTo>
                  <a:lnTo>
                    <a:pt x="114" y="124"/>
                  </a:lnTo>
                  <a:lnTo>
                    <a:pt x="114" y="124"/>
                  </a:lnTo>
                  <a:lnTo>
                    <a:pt x="112" y="124"/>
                  </a:lnTo>
                  <a:lnTo>
                    <a:pt x="110" y="126"/>
                  </a:lnTo>
                  <a:lnTo>
                    <a:pt x="108" y="128"/>
                  </a:lnTo>
                  <a:lnTo>
                    <a:pt x="88" y="13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69" name="Freeform 439"/>
            <p:cNvSpPr>
              <a:spLocks/>
            </p:cNvSpPr>
            <p:nvPr/>
          </p:nvSpPr>
          <p:spPr bwMode="gray">
            <a:xfrm>
              <a:off x="1609042" y="3851210"/>
              <a:ext cx="114787" cy="133211"/>
            </a:xfrm>
            <a:custGeom>
              <a:avLst/>
              <a:gdLst>
                <a:gd name="T0" fmla="*/ 4 w 62"/>
                <a:gd name="T1" fmla="*/ 40 h 72"/>
                <a:gd name="T2" fmla="*/ 4 w 62"/>
                <a:gd name="T3" fmla="*/ 8 h 72"/>
                <a:gd name="T4" fmla="*/ 4 w 62"/>
                <a:gd name="T5" fmla="*/ 8 h 72"/>
                <a:gd name="T6" fmla="*/ 6 w 62"/>
                <a:gd name="T7" fmla="*/ 10 h 72"/>
                <a:gd name="T8" fmla="*/ 8 w 62"/>
                <a:gd name="T9" fmla="*/ 10 h 72"/>
                <a:gd name="T10" fmla="*/ 8 w 62"/>
                <a:gd name="T11" fmla="*/ 10 h 72"/>
                <a:gd name="T12" fmla="*/ 8 w 62"/>
                <a:gd name="T13" fmla="*/ 12 h 72"/>
                <a:gd name="T14" fmla="*/ 10 w 62"/>
                <a:gd name="T15" fmla="*/ 14 h 72"/>
                <a:gd name="T16" fmla="*/ 12 w 62"/>
                <a:gd name="T17" fmla="*/ 16 h 72"/>
                <a:gd name="T18" fmla="*/ 16 w 62"/>
                <a:gd name="T19" fmla="*/ 16 h 72"/>
                <a:gd name="T20" fmla="*/ 20 w 62"/>
                <a:gd name="T21" fmla="*/ 16 h 72"/>
                <a:gd name="T22" fmla="*/ 26 w 62"/>
                <a:gd name="T23" fmla="*/ 14 h 72"/>
                <a:gd name="T24" fmla="*/ 44 w 62"/>
                <a:gd name="T25" fmla="*/ 0 h 72"/>
                <a:gd name="T26" fmla="*/ 44 w 62"/>
                <a:gd name="T27" fmla="*/ 0 h 72"/>
                <a:gd name="T28" fmla="*/ 44 w 62"/>
                <a:gd name="T29" fmla="*/ 0 h 72"/>
                <a:gd name="T30" fmla="*/ 46 w 62"/>
                <a:gd name="T31" fmla="*/ 4 h 72"/>
                <a:gd name="T32" fmla="*/ 48 w 62"/>
                <a:gd name="T33" fmla="*/ 8 h 72"/>
                <a:gd name="T34" fmla="*/ 48 w 62"/>
                <a:gd name="T35" fmla="*/ 8 h 72"/>
                <a:gd name="T36" fmla="*/ 50 w 62"/>
                <a:gd name="T37" fmla="*/ 10 h 72"/>
                <a:gd name="T38" fmla="*/ 54 w 62"/>
                <a:gd name="T39" fmla="*/ 14 h 72"/>
                <a:gd name="T40" fmla="*/ 56 w 62"/>
                <a:gd name="T41" fmla="*/ 18 h 72"/>
                <a:gd name="T42" fmla="*/ 58 w 62"/>
                <a:gd name="T43" fmla="*/ 22 h 72"/>
                <a:gd name="T44" fmla="*/ 60 w 62"/>
                <a:gd name="T45" fmla="*/ 26 h 72"/>
                <a:gd name="T46" fmla="*/ 62 w 62"/>
                <a:gd name="T47" fmla="*/ 28 h 72"/>
                <a:gd name="T48" fmla="*/ 62 w 62"/>
                <a:gd name="T49" fmla="*/ 28 h 72"/>
                <a:gd name="T50" fmla="*/ 62 w 62"/>
                <a:gd name="T51" fmla="*/ 30 h 72"/>
                <a:gd name="T52" fmla="*/ 62 w 62"/>
                <a:gd name="T53" fmla="*/ 30 h 72"/>
                <a:gd name="T54" fmla="*/ 60 w 62"/>
                <a:gd name="T55" fmla="*/ 32 h 72"/>
                <a:gd name="T56" fmla="*/ 56 w 62"/>
                <a:gd name="T57" fmla="*/ 34 h 72"/>
                <a:gd name="T58" fmla="*/ 48 w 62"/>
                <a:gd name="T59" fmla="*/ 34 h 72"/>
                <a:gd name="T60" fmla="*/ 40 w 62"/>
                <a:gd name="T61" fmla="*/ 36 h 72"/>
                <a:gd name="T62" fmla="*/ 34 w 62"/>
                <a:gd name="T63" fmla="*/ 38 h 72"/>
                <a:gd name="T64" fmla="*/ 34 w 62"/>
                <a:gd name="T65" fmla="*/ 38 h 72"/>
                <a:gd name="T66" fmla="*/ 36 w 62"/>
                <a:gd name="T67" fmla="*/ 42 h 72"/>
                <a:gd name="T68" fmla="*/ 38 w 62"/>
                <a:gd name="T69" fmla="*/ 46 h 72"/>
                <a:gd name="T70" fmla="*/ 40 w 62"/>
                <a:gd name="T71" fmla="*/ 50 h 72"/>
                <a:gd name="T72" fmla="*/ 42 w 62"/>
                <a:gd name="T73" fmla="*/ 52 h 72"/>
                <a:gd name="T74" fmla="*/ 42 w 62"/>
                <a:gd name="T75" fmla="*/ 56 h 72"/>
                <a:gd name="T76" fmla="*/ 40 w 62"/>
                <a:gd name="T77" fmla="*/ 56 h 72"/>
                <a:gd name="T78" fmla="*/ 38 w 62"/>
                <a:gd name="T79" fmla="*/ 58 h 72"/>
                <a:gd name="T80" fmla="*/ 36 w 62"/>
                <a:gd name="T81" fmla="*/ 62 h 72"/>
                <a:gd name="T82" fmla="*/ 32 w 62"/>
                <a:gd name="T83" fmla="*/ 66 h 72"/>
                <a:gd name="T84" fmla="*/ 30 w 62"/>
                <a:gd name="T85" fmla="*/ 68 h 72"/>
                <a:gd name="T86" fmla="*/ 28 w 62"/>
                <a:gd name="T87" fmla="*/ 68 h 72"/>
                <a:gd name="T88" fmla="*/ 26 w 62"/>
                <a:gd name="T89" fmla="*/ 68 h 72"/>
                <a:gd name="T90" fmla="*/ 26 w 62"/>
                <a:gd name="T91" fmla="*/ 70 h 72"/>
                <a:gd name="T92" fmla="*/ 26 w 62"/>
                <a:gd name="T93" fmla="*/ 72 h 72"/>
                <a:gd name="T94" fmla="*/ 24 w 62"/>
                <a:gd name="T95" fmla="*/ 72 h 72"/>
                <a:gd name="T96" fmla="*/ 20 w 62"/>
                <a:gd name="T97" fmla="*/ 70 h 72"/>
                <a:gd name="T98" fmla="*/ 14 w 62"/>
                <a:gd name="T99" fmla="*/ 70 h 72"/>
                <a:gd name="T100" fmla="*/ 8 w 62"/>
                <a:gd name="T101" fmla="*/ 70 h 72"/>
                <a:gd name="T102" fmla="*/ 2 w 62"/>
                <a:gd name="T103" fmla="*/ 70 h 72"/>
                <a:gd name="T104" fmla="*/ 0 w 62"/>
                <a:gd name="T105" fmla="*/ 7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2" h="72">
                  <a:moveTo>
                    <a:pt x="4" y="40"/>
                  </a:moveTo>
                  <a:lnTo>
                    <a:pt x="4" y="8"/>
                  </a:lnTo>
                  <a:lnTo>
                    <a:pt x="4" y="8"/>
                  </a:lnTo>
                  <a:lnTo>
                    <a:pt x="6" y="10"/>
                  </a:lnTo>
                  <a:lnTo>
                    <a:pt x="8" y="10"/>
                  </a:lnTo>
                  <a:lnTo>
                    <a:pt x="8" y="10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6"/>
                  </a:lnTo>
                  <a:lnTo>
                    <a:pt x="16" y="16"/>
                  </a:lnTo>
                  <a:lnTo>
                    <a:pt x="20" y="16"/>
                  </a:lnTo>
                  <a:lnTo>
                    <a:pt x="26" y="14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6" y="4"/>
                  </a:lnTo>
                  <a:lnTo>
                    <a:pt x="48" y="8"/>
                  </a:lnTo>
                  <a:lnTo>
                    <a:pt x="48" y="8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56" y="18"/>
                  </a:lnTo>
                  <a:lnTo>
                    <a:pt x="58" y="22"/>
                  </a:lnTo>
                  <a:lnTo>
                    <a:pt x="60" y="26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60" y="32"/>
                  </a:lnTo>
                  <a:lnTo>
                    <a:pt x="56" y="34"/>
                  </a:lnTo>
                  <a:lnTo>
                    <a:pt x="48" y="34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4" y="38"/>
                  </a:lnTo>
                  <a:lnTo>
                    <a:pt x="36" y="42"/>
                  </a:lnTo>
                  <a:lnTo>
                    <a:pt x="38" y="46"/>
                  </a:lnTo>
                  <a:lnTo>
                    <a:pt x="40" y="50"/>
                  </a:lnTo>
                  <a:lnTo>
                    <a:pt x="42" y="52"/>
                  </a:lnTo>
                  <a:lnTo>
                    <a:pt x="42" y="56"/>
                  </a:lnTo>
                  <a:lnTo>
                    <a:pt x="40" y="56"/>
                  </a:lnTo>
                  <a:lnTo>
                    <a:pt x="38" y="58"/>
                  </a:lnTo>
                  <a:lnTo>
                    <a:pt x="36" y="62"/>
                  </a:lnTo>
                  <a:lnTo>
                    <a:pt x="32" y="66"/>
                  </a:lnTo>
                  <a:lnTo>
                    <a:pt x="30" y="68"/>
                  </a:lnTo>
                  <a:lnTo>
                    <a:pt x="28" y="68"/>
                  </a:lnTo>
                  <a:lnTo>
                    <a:pt x="26" y="68"/>
                  </a:lnTo>
                  <a:lnTo>
                    <a:pt x="26" y="70"/>
                  </a:lnTo>
                  <a:lnTo>
                    <a:pt x="26" y="72"/>
                  </a:lnTo>
                  <a:lnTo>
                    <a:pt x="24" y="72"/>
                  </a:lnTo>
                  <a:lnTo>
                    <a:pt x="20" y="70"/>
                  </a:lnTo>
                  <a:lnTo>
                    <a:pt x="14" y="70"/>
                  </a:lnTo>
                  <a:lnTo>
                    <a:pt x="8" y="70"/>
                  </a:lnTo>
                  <a:lnTo>
                    <a:pt x="2" y="70"/>
                  </a:lnTo>
                  <a:lnTo>
                    <a:pt x="0" y="7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0" name="Freeform 440"/>
            <p:cNvSpPr>
              <a:spLocks/>
            </p:cNvSpPr>
            <p:nvPr/>
          </p:nvSpPr>
          <p:spPr bwMode="gray">
            <a:xfrm>
              <a:off x="1575717" y="3866011"/>
              <a:ext cx="40731" cy="114709"/>
            </a:xfrm>
            <a:custGeom>
              <a:avLst/>
              <a:gdLst>
                <a:gd name="T0" fmla="*/ 22 w 22"/>
                <a:gd name="T1" fmla="*/ 0 h 62"/>
                <a:gd name="T2" fmla="*/ 16 w 22"/>
                <a:gd name="T3" fmla="*/ 2 h 62"/>
                <a:gd name="T4" fmla="*/ 16 w 22"/>
                <a:gd name="T5" fmla="*/ 2 h 62"/>
                <a:gd name="T6" fmla="*/ 16 w 22"/>
                <a:gd name="T7" fmla="*/ 6 h 62"/>
                <a:gd name="T8" fmla="*/ 16 w 22"/>
                <a:gd name="T9" fmla="*/ 8 h 62"/>
                <a:gd name="T10" fmla="*/ 14 w 22"/>
                <a:gd name="T11" fmla="*/ 12 h 62"/>
                <a:gd name="T12" fmla="*/ 14 w 22"/>
                <a:gd name="T13" fmla="*/ 14 h 62"/>
                <a:gd name="T14" fmla="*/ 14 w 22"/>
                <a:gd name="T15" fmla="*/ 14 h 62"/>
                <a:gd name="T16" fmla="*/ 14 w 22"/>
                <a:gd name="T17" fmla="*/ 16 h 62"/>
                <a:gd name="T18" fmla="*/ 12 w 22"/>
                <a:gd name="T19" fmla="*/ 20 h 62"/>
                <a:gd name="T20" fmla="*/ 8 w 22"/>
                <a:gd name="T21" fmla="*/ 24 h 62"/>
                <a:gd name="T22" fmla="*/ 0 w 22"/>
                <a:gd name="T23" fmla="*/ 30 h 62"/>
                <a:gd name="T24" fmla="*/ 0 w 22"/>
                <a:gd name="T25" fmla="*/ 30 h 62"/>
                <a:gd name="T26" fmla="*/ 2 w 22"/>
                <a:gd name="T27" fmla="*/ 32 h 62"/>
                <a:gd name="T28" fmla="*/ 4 w 22"/>
                <a:gd name="T29" fmla="*/ 38 h 62"/>
                <a:gd name="T30" fmla="*/ 8 w 22"/>
                <a:gd name="T31" fmla="*/ 48 h 62"/>
                <a:gd name="T32" fmla="*/ 18 w 22"/>
                <a:gd name="T33" fmla="*/ 62 h 62"/>
                <a:gd name="T34" fmla="*/ 18 w 22"/>
                <a:gd name="T35" fmla="*/ 60 h 62"/>
                <a:gd name="T36" fmla="*/ 18 w 22"/>
                <a:gd name="T37" fmla="*/ 56 h 62"/>
                <a:gd name="T38" fmla="*/ 18 w 22"/>
                <a:gd name="T39" fmla="*/ 52 h 62"/>
                <a:gd name="T40" fmla="*/ 18 w 22"/>
                <a:gd name="T41" fmla="*/ 44 h 62"/>
                <a:gd name="T42" fmla="*/ 20 w 22"/>
                <a:gd name="T43" fmla="*/ 40 h 62"/>
                <a:gd name="T44" fmla="*/ 20 w 22"/>
                <a:gd name="T45" fmla="*/ 34 h 62"/>
                <a:gd name="T46" fmla="*/ 22 w 22"/>
                <a:gd name="T47" fmla="*/ 32 h 62"/>
                <a:gd name="T48" fmla="*/ 22 w 22"/>
                <a:gd name="T49" fmla="*/ 26 h 62"/>
                <a:gd name="T50" fmla="*/ 22 w 22"/>
                <a:gd name="T51" fmla="*/ 14 h 62"/>
                <a:gd name="T52" fmla="*/ 22 w 22"/>
                <a:gd name="T53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62">
                  <a:moveTo>
                    <a:pt x="22" y="0"/>
                  </a:moveTo>
                  <a:lnTo>
                    <a:pt x="16" y="2"/>
                  </a:lnTo>
                  <a:lnTo>
                    <a:pt x="16" y="2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4" y="12"/>
                  </a:lnTo>
                  <a:lnTo>
                    <a:pt x="14" y="14"/>
                  </a:lnTo>
                  <a:lnTo>
                    <a:pt x="14" y="14"/>
                  </a:lnTo>
                  <a:lnTo>
                    <a:pt x="14" y="16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8"/>
                  </a:lnTo>
                  <a:lnTo>
                    <a:pt x="8" y="48"/>
                  </a:lnTo>
                  <a:lnTo>
                    <a:pt x="18" y="62"/>
                  </a:lnTo>
                  <a:lnTo>
                    <a:pt x="18" y="60"/>
                  </a:lnTo>
                  <a:lnTo>
                    <a:pt x="18" y="56"/>
                  </a:lnTo>
                  <a:lnTo>
                    <a:pt x="18" y="52"/>
                  </a:lnTo>
                  <a:lnTo>
                    <a:pt x="18" y="44"/>
                  </a:lnTo>
                  <a:lnTo>
                    <a:pt x="20" y="40"/>
                  </a:lnTo>
                  <a:lnTo>
                    <a:pt x="20" y="34"/>
                  </a:lnTo>
                  <a:lnTo>
                    <a:pt x="22" y="32"/>
                  </a:lnTo>
                  <a:lnTo>
                    <a:pt x="22" y="26"/>
                  </a:lnTo>
                  <a:lnTo>
                    <a:pt x="22" y="14"/>
                  </a:lnTo>
                  <a:lnTo>
                    <a:pt x="22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1" name="Freeform 441"/>
            <p:cNvSpPr>
              <a:spLocks/>
            </p:cNvSpPr>
            <p:nvPr/>
          </p:nvSpPr>
          <p:spPr bwMode="gray">
            <a:xfrm>
              <a:off x="1616447" y="3740201"/>
              <a:ext cx="148112" cy="140611"/>
            </a:xfrm>
            <a:custGeom>
              <a:avLst/>
              <a:gdLst>
                <a:gd name="T0" fmla="*/ 70 w 80"/>
                <a:gd name="T1" fmla="*/ 4 h 76"/>
                <a:gd name="T2" fmla="*/ 64 w 80"/>
                <a:gd name="T3" fmla="*/ 6 h 76"/>
                <a:gd name="T4" fmla="*/ 60 w 80"/>
                <a:gd name="T5" fmla="*/ 6 h 76"/>
                <a:gd name="T6" fmla="*/ 56 w 80"/>
                <a:gd name="T7" fmla="*/ 10 h 76"/>
                <a:gd name="T8" fmla="*/ 54 w 80"/>
                <a:gd name="T9" fmla="*/ 12 h 76"/>
                <a:gd name="T10" fmla="*/ 44 w 80"/>
                <a:gd name="T11" fmla="*/ 16 h 76"/>
                <a:gd name="T12" fmla="*/ 32 w 80"/>
                <a:gd name="T13" fmla="*/ 16 h 76"/>
                <a:gd name="T14" fmla="*/ 24 w 80"/>
                <a:gd name="T15" fmla="*/ 14 h 76"/>
                <a:gd name="T16" fmla="*/ 20 w 80"/>
                <a:gd name="T17" fmla="*/ 12 h 76"/>
                <a:gd name="T18" fmla="*/ 16 w 80"/>
                <a:gd name="T19" fmla="*/ 14 h 76"/>
                <a:gd name="T20" fmla="*/ 16 w 80"/>
                <a:gd name="T21" fmla="*/ 16 h 76"/>
                <a:gd name="T22" fmla="*/ 10 w 80"/>
                <a:gd name="T23" fmla="*/ 24 h 76"/>
                <a:gd name="T24" fmla="*/ 8 w 80"/>
                <a:gd name="T25" fmla="*/ 24 h 76"/>
                <a:gd name="T26" fmla="*/ 6 w 80"/>
                <a:gd name="T27" fmla="*/ 24 h 76"/>
                <a:gd name="T28" fmla="*/ 4 w 80"/>
                <a:gd name="T29" fmla="*/ 24 h 76"/>
                <a:gd name="T30" fmla="*/ 6 w 80"/>
                <a:gd name="T31" fmla="*/ 26 h 76"/>
                <a:gd name="T32" fmla="*/ 6 w 80"/>
                <a:gd name="T33" fmla="*/ 30 h 76"/>
                <a:gd name="T34" fmla="*/ 4 w 80"/>
                <a:gd name="T35" fmla="*/ 34 h 76"/>
                <a:gd name="T36" fmla="*/ 4 w 80"/>
                <a:gd name="T37" fmla="*/ 36 h 76"/>
                <a:gd name="T38" fmla="*/ 2 w 80"/>
                <a:gd name="T39" fmla="*/ 42 h 76"/>
                <a:gd name="T40" fmla="*/ 4 w 80"/>
                <a:gd name="T41" fmla="*/ 42 h 76"/>
                <a:gd name="T42" fmla="*/ 8 w 80"/>
                <a:gd name="T43" fmla="*/ 42 h 76"/>
                <a:gd name="T44" fmla="*/ 12 w 80"/>
                <a:gd name="T45" fmla="*/ 44 h 76"/>
                <a:gd name="T46" fmla="*/ 8 w 80"/>
                <a:gd name="T47" fmla="*/ 50 h 76"/>
                <a:gd name="T48" fmla="*/ 8 w 80"/>
                <a:gd name="T49" fmla="*/ 54 h 76"/>
                <a:gd name="T50" fmla="*/ 6 w 80"/>
                <a:gd name="T51" fmla="*/ 58 h 76"/>
                <a:gd name="T52" fmla="*/ 4 w 80"/>
                <a:gd name="T53" fmla="*/ 62 h 76"/>
                <a:gd name="T54" fmla="*/ 4 w 80"/>
                <a:gd name="T55" fmla="*/ 62 h 76"/>
                <a:gd name="T56" fmla="*/ 2 w 80"/>
                <a:gd name="T57" fmla="*/ 66 h 76"/>
                <a:gd name="T58" fmla="*/ 0 w 80"/>
                <a:gd name="T59" fmla="*/ 68 h 76"/>
                <a:gd name="T60" fmla="*/ 4 w 80"/>
                <a:gd name="T61" fmla="*/ 70 h 76"/>
                <a:gd name="T62" fmla="*/ 4 w 80"/>
                <a:gd name="T63" fmla="*/ 72 h 76"/>
                <a:gd name="T64" fmla="*/ 8 w 80"/>
                <a:gd name="T65" fmla="*/ 76 h 76"/>
                <a:gd name="T66" fmla="*/ 16 w 80"/>
                <a:gd name="T67" fmla="*/ 76 h 76"/>
                <a:gd name="T68" fmla="*/ 66 w 80"/>
                <a:gd name="T69" fmla="*/ 38 h 76"/>
                <a:gd name="T70" fmla="*/ 66 w 80"/>
                <a:gd name="T71" fmla="*/ 34 h 76"/>
                <a:gd name="T72" fmla="*/ 66 w 80"/>
                <a:gd name="T73" fmla="*/ 30 h 76"/>
                <a:gd name="T74" fmla="*/ 66 w 80"/>
                <a:gd name="T75" fmla="*/ 26 h 76"/>
                <a:gd name="T76" fmla="*/ 66 w 80"/>
                <a:gd name="T77" fmla="*/ 22 h 76"/>
                <a:gd name="T78" fmla="*/ 70 w 80"/>
                <a:gd name="T79" fmla="*/ 20 h 76"/>
                <a:gd name="T80" fmla="*/ 72 w 80"/>
                <a:gd name="T81" fmla="*/ 14 h 76"/>
                <a:gd name="T82" fmla="*/ 74 w 80"/>
                <a:gd name="T83" fmla="*/ 12 h 76"/>
                <a:gd name="T84" fmla="*/ 78 w 80"/>
                <a:gd name="T85" fmla="*/ 4 h 76"/>
                <a:gd name="T86" fmla="*/ 80 w 80"/>
                <a:gd name="T8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76">
                  <a:moveTo>
                    <a:pt x="72" y="2"/>
                  </a:moveTo>
                  <a:lnTo>
                    <a:pt x="70" y="4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2" y="6"/>
                  </a:lnTo>
                  <a:lnTo>
                    <a:pt x="60" y="6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4" y="16"/>
                  </a:lnTo>
                  <a:lnTo>
                    <a:pt x="38" y="16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4" y="14"/>
                  </a:lnTo>
                  <a:lnTo>
                    <a:pt x="24" y="14"/>
                  </a:lnTo>
                  <a:lnTo>
                    <a:pt x="20" y="12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6" y="16"/>
                  </a:lnTo>
                  <a:lnTo>
                    <a:pt x="16" y="16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6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2"/>
                  </a:lnTo>
                  <a:lnTo>
                    <a:pt x="6" y="42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12" y="44"/>
                  </a:lnTo>
                  <a:lnTo>
                    <a:pt x="12" y="46"/>
                  </a:lnTo>
                  <a:lnTo>
                    <a:pt x="8" y="50"/>
                  </a:lnTo>
                  <a:lnTo>
                    <a:pt x="8" y="52"/>
                  </a:lnTo>
                  <a:lnTo>
                    <a:pt x="8" y="54"/>
                  </a:lnTo>
                  <a:lnTo>
                    <a:pt x="8" y="56"/>
                  </a:lnTo>
                  <a:lnTo>
                    <a:pt x="6" y="58"/>
                  </a:lnTo>
                  <a:lnTo>
                    <a:pt x="6" y="60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64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4" y="72"/>
                  </a:lnTo>
                  <a:lnTo>
                    <a:pt x="6" y="74"/>
                  </a:lnTo>
                  <a:lnTo>
                    <a:pt x="8" y="76"/>
                  </a:lnTo>
                  <a:lnTo>
                    <a:pt x="12" y="76"/>
                  </a:lnTo>
                  <a:lnTo>
                    <a:pt x="16" y="76"/>
                  </a:lnTo>
                  <a:lnTo>
                    <a:pt x="22" y="74"/>
                  </a:lnTo>
                  <a:lnTo>
                    <a:pt x="66" y="38"/>
                  </a:lnTo>
                  <a:lnTo>
                    <a:pt x="66" y="36"/>
                  </a:lnTo>
                  <a:lnTo>
                    <a:pt x="66" y="34"/>
                  </a:lnTo>
                  <a:lnTo>
                    <a:pt x="66" y="32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6" y="26"/>
                  </a:lnTo>
                  <a:lnTo>
                    <a:pt x="66" y="24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0" y="20"/>
                  </a:lnTo>
                  <a:lnTo>
                    <a:pt x="72" y="18"/>
                  </a:lnTo>
                  <a:lnTo>
                    <a:pt x="72" y="14"/>
                  </a:lnTo>
                  <a:lnTo>
                    <a:pt x="74" y="14"/>
                  </a:lnTo>
                  <a:lnTo>
                    <a:pt x="74" y="12"/>
                  </a:lnTo>
                  <a:lnTo>
                    <a:pt x="76" y="8"/>
                  </a:lnTo>
                  <a:lnTo>
                    <a:pt x="78" y="4"/>
                  </a:lnTo>
                  <a:lnTo>
                    <a:pt x="78" y="2"/>
                  </a:lnTo>
                  <a:lnTo>
                    <a:pt x="80" y="0"/>
                  </a:lnTo>
                  <a:lnTo>
                    <a:pt x="72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2" name="Freeform 442"/>
            <p:cNvSpPr>
              <a:spLocks/>
            </p:cNvSpPr>
            <p:nvPr/>
          </p:nvSpPr>
          <p:spPr bwMode="gray">
            <a:xfrm>
              <a:off x="1808993" y="3655094"/>
              <a:ext cx="433227" cy="458837"/>
            </a:xfrm>
            <a:custGeom>
              <a:avLst/>
              <a:gdLst>
                <a:gd name="T0" fmla="*/ 18 w 234"/>
                <a:gd name="T1" fmla="*/ 42 h 248"/>
                <a:gd name="T2" fmla="*/ 20 w 234"/>
                <a:gd name="T3" fmla="*/ 48 h 248"/>
                <a:gd name="T4" fmla="*/ 16 w 234"/>
                <a:gd name="T5" fmla="*/ 52 h 248"/>
                <a:gd name="T6" fmla="*/ 20 w 234"/>
                <a:gd name="T7" fmla="*/ 56 h 248"/>
                <a:gd name="T8" fmla="*/ 24 w 234"/>
                <a:gd name="T9" fmla="*/ 62 h 248"/>
                <a:gd name="T10" fmla="*/ 32 w 234"/>
                <a:gd name="T11" fmla="*/ 70 h 248"/>
                <a:gd name="T12" fmla="*/ 34 w 234"/>
                <a:gd name="T13" fmla="*/ 76 h 248"/>
                <a:gd name="T14" fmla="*/ 28 w 234"/>
                <a:gd name="T15" fmla="*/ 90 h 248"/>
                <a:gd name="T16" fmla="*/ 28 w 234"/>
                <a:gd name="T17" fmla="*/ 102 h 248"/>
                <a:gd name="T18" fmla="*/ 32 w 234"/>
                <a:gd name="T19" fmla="*/ 110 h 248"/>
                <a:gd name="T20" fmla="*/ 40 w 234"/>
                <a:gd name="T21" fmla="*/ 122 h 248"/>
                <a:gd name="T22" fmla="*/ 42 w 234"/>
                <a:gd name="T23" fmla="*/ 128 h 248"/>
                <a:gd name="T24" fmla="*/ 44 w 234"/>
                <a:gd name="T25" fmla="*/ 134 h 248"/>
                <a:gd name="T26" fmla="*/ 48 w 234"/>
                <a:gd name="T27" fmla="*/ 140 h 248"/>
                <a:gd name="T28" fmla="*/ 50 w 234"/>
                <a:gd name="T29" fmla="*/ 146 h 248"/>
                <a:gd name="T30" fmla="*/ 50 w 234"/>
                <a:gd name="T31" fmla="*/ 162 h 248"/>
                <a:gd name="T32" fmla="*/ 78 w 234"/>
                <a:gd name="T33" fmla="*/ 162 h 248"/>
                <a:gd name="T34" fmla="*/ 88 w 234"/>
                <a:gd name="T35" fmla="*/ 174 h 248"/>
                <a:gd name="T36" fmla="*/ 114 w 234"/>
                <a:gd name="T37" fmla="*/ 204 h 248"/>
                <a:gd name="T38" fmla="*/ 128 w 234"/>
                <a:gd name="T39" fmla="*/ 208 h 248"/>
                <a:gd name="T40" fmla="*/ 142 w 234"/>
                <a:gd name="T41" fmla="*/ 210 h 248"/>
                <a:gd name="T42" fmla="*/ 152 w 234"/>
                <a:gd name="T43" fmla="*/ 210 h 248"/>
                <a:gd name="T44" fmla="*/ 168 w 234"/>
                <a:gd name="T45" fmla="*/ 226 h 248"/>
                <a:gd name="T46" fmla="*/ 178 w 234"/>
                <a:gd name="T47" fmla="*/ 232 h 248"/>
                <a:gd name="T48" fmla="*/ 188 w 234"/>
                <a:gd name="T49" fmla="*/ 228 h 248"/>
                <a:gd name="T50" fmla="*/ 198 w 234"/>
                <a:gd name="T51" fmla="*/ 232 h 248"/>
                <a:gd name="T52" fmla="*/ 208 w 234"/>
                <a:gd name="T53" fmla="*/ 248 h 248"/>
                <a:gd name="T54" fmla="*/ 222 w 234"/>
                <a:gd name="T55" fmla="*/ 236 h 248"/>
                <a:gd name="T56" fmla="*/ 222 w 234"/>
                <a:gd name="T57" fmla="*/ 224 h 248"/>
                <a:gd name="T58" fmla="*/ 224 w 234"/>
                <a:gd name="T59" fmla="*/ 214 h 248"/>
                <a:gd name="T60" fmla="*/ 232 w 234"/>
                <a:gd name="T61" fmla="*/ 206 h 248"/>
                <a:gd name="T62" fmla="*/ 232 w 234"/>
                <a:gd name="T63" fmla="*/ 198 h 248"/>
                <a:gd name="T64" fmla="*/ 218 w 234"/>
                <a:gd name="T65" fmla="*/ 172 h 248"/>
                <a:gd name="T66" fmla="*/ 216 w 234"/>
                <a:gd name="T67" fmla="*/ 104 h 248"/>
                <a:gd name="T68" fmla="*/ 212 w 234"/>
                <a:gd name="T69" fmla="*/ 70 h 248"/>
                <a:gd name="T70" fmla="*/ 184 w 234"/>
                <a:gd name="T71" fmla="*/ 52 h 248"/>
                <a:gd name="T72" fmla="*/ 176 w 234"/>
                <a:gd name="T73" fmla="*/ 48 h 248"/>
                <a:gd name="T74" fmla="*/ 160 w 234"/>
                <a:gd name="T75" fmla="*/ 44 h 248"/>
                <a:gd name="T76" fmla="*/ 126 w 234"/>
                <a:gd name="T77" fmla="*/ 54 h 248"/>
                <a:gd name="T78" fmla="*/ 122 w 234"/>
                <a:gd name="T79" fmla="*/ 56 h 248"/>
                <a:gd name="T80" fmla="*/ 102 w 234"/>
                <a:gd name="T81" fmla="*/ 58 h 248"/>
                <a:gd name="T82" fmla="*/ 98 w 234"/>
                <a:gd name="T83" fmla="*/ 60 h 248"/>
                <a:gd name="T84" fmla="*/ 82 w 234"/>
                <a:gd name="T85" fmla="*/ 50 h 248"/>
                <a:gd name="T86" fmla="*/ 62 w 234"/>
                <a:gd name="T87" fmla="*/ 12 h 248"/>
                <a:gd name="T88" fmla="*/ 56 w 234"/>
                <a:gd name="T89" fmla="*/ 6 h 248"/>
                <a:gd name="T90" fmla="*/ 38 w 234"/>
                <a:gd name="T91" fmla="*/ 16 h 248"/>
                <a:gd name="T92" fmla="*/ 30 w 234"/>
                <a:gd name="T93" fmla="*/ 18 h 248"/>
                <a:gd name="T94" fmla="*/ 0 w 234"/>
                <a:gd name="T95" fmla="*/ 10 h 248"/>
                <a:gd name="T96" fmla="*/ 4 w 234"/>
                <a:gd name="T97" fmla="*/ 16 h 248"/>
                <a:gd name="T98" fmla="*/ 8 w 234"/>
                <a:gd name="T99" fmla="*/ 26 h 248"/>
                <a:gd name="T100" fmla="*/ 12 w 234"/>
                <a:gd name="T101" fmla="*/ 40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4" h="248">
                  <a:moveTo>
                    <a:pt x="14" y="42"/>
                  </a:moveTo>
                  <a:lnTo>
                    <a:pt x="16" y="42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18" y="46"/>
                  </a:lnTo>
                  <a:lnTo>
                    <a:pt x="20" y="48"/>
                  </a:lnTo>
                  <a:lnTo>
                    <a:pt x="18" y="48"/>
                  </a:lnTo>
                  <a:lnTo>
                    <a:pt x="18" y="50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4" y="60"/>
                  </a:lnTo>
                  <a:lnTo>
                    <a:pt x="24" y="62"/>
                  </a:lnTo>
                  <a:lnTo>
                    <a:pt x="26" y="64"/>
                  </a:lnTo>
                  <a:lnTo>
                    <a:pt x="30" y="66"/>
                  </a:lnTo>
                  <a:lnTo>
                    <a:pt x="32" y="70"/>
                  </a:lnTo>
                  <a:lnTo>
                    <a:pt x="34" y="72"/>
                  </a:lnTo>
                  <a:lnTo>
                    <a:pt x="34" y="76"/>
                  </a:lnTo>
                  <a:lnTo>
                    <a:pt x="34" y="76"/>
                  </a:lnTo>
                  <a:lnTo>
                    <a:pt x="32" y="80"/>
                  </a:lnTo>
                  <a:lnTo>
                    <a:pt x="30" y="84"/>
                  </a:lnTo>
                  <a:lnTo>
                    <a:pt x="28" y="90"/>
                  </a:lnTo>
                  <a:lnTo>
                    <a:pt x="28" y="94"/>
                  </a:lnTo>
                  <a:lnTo>
                    <a:pt x="26" y="98"/>
                  </a:lnTo>
                  <a:lnTo>
                    <a:pt x="28" y="102"/>
                  </a:lnTo>
                  <a:lnTo>
                    <a:pt x="28" y="102"/>
                  </a:lnTo>
                  <a:lnTo>
                    <a:pt x="30" y="106"/>
                  </a:lnTo>
                  <a:lnTo>
                    <a:pt x="32" y="110"/>
                  </a:lnTo>
                  <a:lnTo>
                    <a:pt x="34" y="114"/>
                  </a:lnTo>
                  <a:lnTo>
                    <a:pt x="36" y="120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2" y="126"/>
                  </a:lnTo>
                  <a:lnTo>
                    <a:pt x="42" y="128"/>
                  </a:lnTo>
                  <a:lnTo>
                    <a:pt x="42" y="130"/>
                  </a:lnTo>
                  <a:lnTo>
                    <a:pt x="44" y="134"/>
                  </a:lnTo>
                  <a:lnTo>
                    <a:pt x="44" y="134"/>
                  </a:lnTo>
                  <a:lnTo>
                    <a:pt x="44" y="136"/>
                  </a:lnTo>
                  <a:lnTo>
                    <a:pt x="46" y="138"/>
                  </a:lnTo>
                  <a:lnTo>
                    <a:pt x="48" y="140"/>
                  </a:lnTo>
                  <a:lnTo>
                    <a:pt x="50" y="14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52" y="150"/>
                  </a:lnTo>
                  <a:lnTo>
                    <a:pt x="52" y="152"/>
                  </a:lnTo>
                  <a:lnTo>
                    <a:pt x="50" y="162"/>
                  </a:lnTo>
                  <a:lnTo>
                    <a:pt x="64" y="164"/>
                  </a:lnTo>
                  <a:lnTo>
                    <a:pt x="78" y="162"/>
                  </a:lnTo>
                  <a:lnTo>
                    <a:pt x="78" y="162"/>
                  </a:lnTo>
                  <a:lnTo>
                    <a:pt x="80" y="164"/>
                  </a:lnTo>
                  <a:lnTo>
                    <a:pt x="84" y="168"/>
                  </a:lnTo>
                  <a:lnTo>
                    <a:pt x="88" y="174"/>
                  </a:lnTo>
                  <a:lnTo>
                    <a:pt x="94" y="182"/>
                  </a:lnTo>
                  <a:lnTo>
                    <a:pt x="114" y="202"/>
                  </a:lnTo>
                  <a:lnTo>
                    <a:pt x="114" y="204"/>
                  </a:lnTo>
                  <a:lnTo>
                    <a:pt x="118" y="204"/>
                  </a:lnTo>
                  <a:lnTo>
                    <a:pt x="122" y="206"/>
                  </a:lnTo>
                  <a:lnTo>
                    <a:pt x="128" y="208"/>
                  </a:lnTo>
                  <a:lnTo>
                    <a:pt x="132" y="208"/>
                  </a:lnTo>
                  <a:lnTo>
                    <a:pt x="136" y="210"/>
                  </a:lnTo>
                  <a:lnTo>
                    <a:pt x="142" y="210"/>
                  </a:lnTo>
                  <a:lnTo>
                    <a:pt x="148" y="210"/>
                  </a:lnTo>
                  <a:lnTo>
                    <a:pt x="150" y="210"/>
                  </a:lnTo>
                  <a:lnTo>
                    <a:pt x="152" y="210"/>
                  </a:lnTo>
                  <a:lnTo>
                    <a:pt x="160" y="206"/>
                  </a:lnTo>
                  <a:lnTo>
                    <a:pt x="166" y="214"/>
                  </a:lnTo>
                  <a:lnTo>
                    <a:pt x="168" y="226"/>
                  </a:lnTo>
                  <a:lnTo>
                    <a:pt x="176" y="234"/>
                  </a:lnTo>
                  <a:lnTo>
                    <a:pt x="176" y="232"/>
                  </a:lnTo>
                  <a:lnTo>
                    <a:pt x="178" y="232"/>
                  </a:lnTo>
                  <a:lnTo>
                    <a:pt x="180" y="230"/>
                  </a:lnTo>
                  <a:lnTo>
                    <a:pt x="184" y="230"/>
                  </a:lnTo>
                  <a:lnTo>
                    <a:pt x="188" y="228"/>
                  </a:lnTo>
                  <a:lnTo>
                    <a:pt x="190" y="228"/>
                  </a:lnTo>
                  <a:lnTo>
                    <a:pt x="194" y="230"/>
                  </a:lnTo>
                  <a:lnTo>
                    <a:pt x="198" y="232"/>
                  </a:lnTo>
                  <a:lnTo>
                    <a:pt x="200" y="234"/>
                  </a:lnTo>
                  <a:lnTo>
                    <a:pt x="200" y="240"/>
                  </a:lnTo>
                  <a:lnTo>
                    <a:pt x="208" y="248"/>
                  </a:lnTo>
                  <a:lnTo>
                    <a:pt x="224" y="240"/>
                  </a:lnTo>
                  <a:lnTo>
                    <a:pt x="224" y="238"/>
                  </a:lnTo>
                  <a:lnTo>
                    <a:pt x="222" y="236"/>
                  </a:lnTo>
                  <a:lnTo>
                    <a:pt x="222" y="230"/>
                  </a:lnTo>
                  <a:lnTo>
                    <a:pt x="222" y="226"/>
                  </a:lnTo>
                  <a:lnTo>
                    <a:pt x="222" y="224"/>
                  </a:lnTo>
                  <a:lnTo>
                    <a:pt x="222" y="222"/>
                  </a:lnTo>
                  <a:lnTo>
                    <a:pt x="222" y="218"/>
                  </a:lnTo>
                  <a:lnTo>
                    <a:pt x="224" y="214"/>
                  </a:lnTo>
                  <a:lnTo>
                    <a:pt x="228" y="210"/>
                  </a:lnTo>
                  <a:lnTo>
                    <a:pt x="232" y="208"/>
                  </a:lnTo>
                  <a:lnTo>
                    <a:pt x="232" y="206"/>
                  </a:lnTo>
                  <a:lnTo>
                    <a:pt x="232" y="204"/>
                  </a:lnTo>
                  <a:lnTo>
                    <a:pt x="234" y="202"/>
                  </a:lnTo>
                  <a:lnTo>
                    <a:pt x="232" y="198"/>
                  </a:lnTo>
                  <a:lnTo>
                    <a:pt x="232" y="196"/>
                  </a:lnTo>
                  <a:lnTo>
                    <a:pt x="230" y="194"/>
                  </a:lnTo>
                  <a:lnTo>
                    <a:pt x="218" y="172"/>
                  </a:lnTo>
                  <a:lnTo>
                    <a:pt x="206" y="152"/>
                  </a:lnTo>
                  <a:lnTo>
                    <a:pt x="206" y="120"/>
                  </a:lnTo>
                  <a:lnTo>
                    <a:pt x="216" y="104"/>
                  </a:lnTo>
                  <a:lnTo>
                    <a:pt x="218" y="80"/>
                  </a:lnTo>
                  <a:lnTo>
                    <a:pt x="216" y="76"/>
                  </a:lnTo>
                  <a:lnTo>
                    <a:pt x="212" y="70"/>
                  </a:lnTo>
                  <a:lnTo>
                    <a:pt x="206" y="62"/>
                  </a:lnTo>
                  <a:lnTo>
                    <a:pt x="196" y="54"/>
                  </a:lnTo>
                  <a:lnTo>
                    <a:pt x="184" y="52"/>
                  </a:lnTo>
                  <a:lnTo>
                    <a:pt x="182" y="50"/>
                  </a:lnTo>
                  <a:lnTo>
                    <a:pt x="180" y="50"/>
                  </a:lnTo>
                  <a:lnTo>
                    <a:pt x="176" y="48"/>
                  </a:lnTo>
                  <a:lnTo>
                    <a:pt x="172" y="48"/>
                  </a:lnTo>
                  <a:lnTo>
                    <a:pt x="170" y="46"/>
                  </a:lnTo>
                  <a:lnTo>
                    <a:pt x="160" y="44"/>
                  </a:lnTo>
                  <a:lnTo>
                    <a:pt x="144" y="4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6" y="54"/>
                  </a:lnTo>
                  <a:lnTo>
                    <a:pt x="124" y="56"/>
                  </a:lnTo>
                  <a:lnTo>
                    <a:pt x="122" y="56"/>
                  </a:lnTo>
                  <a:lnTo>
                    <a:pt x="118" y="58"/>
                  </a:lnTo>
                  <a:lnTo>
                    <a:pt x="112" y="58"/>
                  </a:lnTo>
                  <a:lnTo>
                    <a:pt x="102" y="58"/>
                  </a:lnTo>
                  <a:lnTo>
                    <a:pt x="102" y="58"/>
                  </a:lnTo>
                  <a:lnTo>
                    <a:pt x="100" y="60"/>
                  </a:lnTo>
                  <a:lnTo>
                    <a:pt x="98" y="60"/>
                  </a:lnTo>
                  <a:lnTo>
                    <a:pt x="96" y="58"/>
                  </a:lnTo>
                  <a:lnTo>
                    <a:pt x="90" y="56"/>
                  </a:lnTo>
                  <a:lnTo>
                    <a:pt x="82" y="50"/>
                  </a:lnTo>
                  <a:lnTo>
                    <a:pt x="76" y="40"/>
                  </a:lnTo>
                  <a:lnTo>
                    <a:pt x="72" y="26"/>
                  </a:lnTo>
                  <a:lnTo>
                    <a:pt x="62" y="12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6" y="6"/>
                  </a:lnTo>
                  <a:lnTo>
                    <a:pt x="54" y="4"/>
                  </a:lnTo>
                  <a:lnTo>
                    <a:pt x="52" y="0"/>
                  </a:lnTo>
                  <a:lnTo>
                    <a:pt x="38" y="16"/>
                  </a:lnTo>
                  <a:lnTo>
                    <a:pt x="36" y="16"/>
                  </a:lnTo>
                  <a:lnTo>
                    <a:pt x="34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4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4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6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2" y="40"/>
                  </a:lnTo>
                  <a:lnTo>
                    <a:pt x="10" y="42"/>
                  </a:lnTo>
                  <a:lnTo>
                    <a:pt x="14" y="4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3" name="Freeform 443"/>
            <p:cNvSpPr>
              <a:spLocks/>
            </p:cNvSpPr>
            <p:nvPr/>
          </p:nvSpPr>
          <p:spPr bwMode="gray">
            <a:xfrm>
              <a:off x="1038812" y="4809588"/>
              <a:ext cx="51839" cy="40703"/>
            </a:xfrm>
            <a:custGeom>
              <a:avLst/>
              <a:gdLst>
                <a:gd name="T0" fmla="*/ 2 w 28"/>
                <a:gd name="T1" fmla="*/ 10 h 22"/>
                <a:gd name="T2" fmla="*/ 4 w 28"/>
                <a:gd name="T3" fmla="*/ 22 h 22"/>
                <a:gd name="T4" fmla="*/ 28 w 28"/>
                <a:gd name="T5" fmla="*/ 4 h 22"/>
                <a:gd name="T6" fmla="*/ 26 w 28"/>
                <a:gd name="T7" fmla="*/ 2 h 22"/>
                <a:gd name="T8" fmla="*/ 26 w 28"/>
                <a:gd name="T9" fmla="*/ 2 h 22"/>
                <a:gd name="T10" fmla="*/ 24 w 28"/>
                <a:gd name="T11" fmla="*/ 0 h 22"/>
                <a:gd name="T12" fmla="*/ 22 w 28"/>
                <a:gd name="T13" fmla="*/ 0 h 22"/>
                <a:gd name="T14" fmla="*/ 20 w 28"/>
                <a:gd name="T15" fmla="*/ 0 h 22"/>
                <a:gd name="T16" fmla="*/ 14 w 28"/>
                <a:gd name="T17" fmla="*/ 2 h 22"/>
                <a:gd name="T18" fmla="*/ 0 w 28"/>
                <a:gd name="T19" fmla="*/ 8 h 22"/>
                <a:gd name="T20" fmla="*/ 2 w 28"/>
                <a:gd name="T21" fmla="*/ 1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" h="22">
                  <a:moveTo>
                    <a:pt x="2" y="10"/>
                  </a:moveTo>
                  <a:lnTo>
                    <a:pt x="4" y="22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4" y="2"/>
                  </a:lnTo>
                  <a:lnTo>
                    <a:pt x="0" y="8"/>
                  </a:lnTo>
                  <a:lnTo>
                    <a:pt x="2" y="1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4" name="Freeform 444"/>
            <p:cNvSpPr>
              <a:spLocks/>
            </p:cNvSpPr>
            <p:nvPr/>
          </p:nvSpPr>
          <p:spPr bwMode="gray">
            <a:xfrm>
              <a:off x="564854" y="3743901"/>
              <a:ext cx="481363" cy="455137"/>
            </a:xfrm>
            <a:custGeom>
              <a:avLst/>
              <a:gdLst>
                <a:gd name="T0" fmla="*/ 0 w 260"/>
                <a:gd name="T1" fmla="*/ 128 h 246"/>
                <a:gd name="T2" fmla="*/ 20 w 260"/>
                <a:gd name="T3" fmla="*/ 114 h 246"/>
                <a:gd name="T4" fmla="*/ 86 w 260"/>
                <a:gd name="T5" fmla="*/ 92 h 246"/>
                <a:gd name="T6" fmla="*/ 88 w 260"/>
                <a:gd name="T7" fmla="*/ 76 h 246"/>
                <a:gd name="T8" fmla="*/ 94 w 260"/>
                <a:gd name="T9" fmla="*/ 72 h 246"/>
                <a:gd name="T10" fmla="*/ 102 w 260"/>
                <a:gd name="T11" fmla="*/ 72 h 246"/>
                <a:gd name="T12" fmla="*/ 108 w 260"/>
                <a:gd name="T13" fmla="*/ 72 h 246"/>
                <a:gd name="T14" fmla="*/ 102 w 260"/>
                <a:gd name="T15" fmla="*/ 64 h 246"/>
                <a:gd name="T16" fmla="*/ 98 w 260"/>
                <a:gd name="T17" fmla="*/ 56 h 246"/>
                <a:gd name="T18" fmla="*/ 98 w 260"/>
                <a:gd name="T19" fmla="*/ 46 h 246"/>
                <a:gd name="T20" fmla="*/ 96 w 260"/>
                <a:gd name="T21" fmla="*/ 36 h 246"/>
                <a:gd name="T22" fmla="*/ 90 w 260"/>
                <a:gd name="T23" fmla="*/ 30 h 246"/>
                <a:gd name="T24" fmla="*/ 86 w 260"/>
                <a:gd name="T25" fmla="*/ 30 h 246"/>
                <a:gd name="T26" fmla="*/ 92 w 260"/>
                <a:gd name="T27" fmla="*/ 26 h 246"/>
                <a:gd name="T28" fmla="*/ 116 w 260"/>
                <a:gd name="T29" fmla="*/ 16 h 246"/>
                <a:gd name="T30" fmla="*/ 126 w 260"/>
                <a:gd name="T31" fmla="*/ 14 h 246"/>
                <a:gd name="T32" fmla="*/ 136 w 260"/>
                <a:gd name="T33" fmla="*/ 10 h 246"/>
                <a:gd name="T34" fmla="*/ 142 w 260"/>
                <a:gd name="T35" fmla="*/ 8 h 246"/>
                <a:gd name="T36" fmla="*/ 148 w 260"/>
                <a:gd name="T37" fmla="*/ 8 h 246"/>
                <a:gd name="T38" fmla="*/ 170 w 260"/>
                <a:gd name="T39" fmla="*/ 4 h 246"/>
                <a:gd name="T40" fmla="*/ 198 w 260"/>
                <a:gd name="T41" fmla="*/ 2 h 246"/>
                <a:gd name="T42" fmla="*/ 202 w 260"/>
                <a:gd name="T43" fmla="*/ 0 h 246"/>
                <a:gd name="T44" fmla="*/ 210 w 260"/>
                <a:gd name="T45" fmla="*/ 2 h 246"/>
                <a:gd name="T46" fmla="*/ 216 w 260"/>
                <a:gd name="T47" fmla="*/ 4 h 246"/>
                <a:gd name="T48" fmla="*/ 218 w 260"/>
                <a:gd name="T49" fmla="*/ 8 h 246"/>
                <a:gd name="T50" fmla="*/ 216 w 260"/>
                <a:gd name="T51" fmla="*/ 14 h 246"/>
                <a:gd name="T52" fmla="*/ 216 w 260"/>
                <a:gd name="T53" fmla="*/ 24 h 246"/>
                <a:gd name="T54" fmla="*/ 214 w 260"/>
                <a:gd name="T55" fmla="*/ 28 h 246"/>
                <a:gd name="T56" fmla="*/ 212 w 260"/>
                <a:gd name="T57" fmla="*/ 34 h 246"/>
                <a:gd name="T58" fmla="*/ 210 w 260"/>
                <a:gd name="T59" fmla="*/ 36 h 246"/>
                <a:gd name="T60" fmla="*/ 210 w 260"/>
                <a:gd name="T61" fmla="*/ 40 h 246"/>
                <a:gd name="T62" fmla="*/ 212 w 260"/>
                <a:gd name="T63" fmla="*/ 46 h 246"/>
                <a:gd name="T64" fmla="*/ 214 w 260"/>
                <a:gd name="T65" fmla="*/ 50 h 246"/>
                <a:gd name="T66" fmla="*/ 214 w 260"/>
                <a:gd name="T67" fmla="*/ 54 h 246"/>
                <a:gd name="T68" fmla="*/ 216 w 260"/>
                <a:gd name="T69" fmla="*/ 60 h 246"/>
                <a:gd name="T70" fmla="*/ 218 w 260"/>
                <a:gd name="T71" fmla="*/ 60 h 246"/>
                <a:gd name="T72" fmla="*/ 220 w 260"/>
                <a:gd name="T73" fmla="*/ 64 h 246"/>
                <a:gd name="T74" fmla="*/ 224 w 260"/>
                <a:gd name="T75" fmla="*/ 88 h 246"/>
                <a:gd name="T76" fmla="*/ 234 w 260"/>
                <a:gd name="T77" fmla="*/ 110 h 246"/>
                <a:gd name="T78" fmla="*/ 234 w 260"/>
                <a:gd name="T79" fmla="*/ 110 h 246"/>
                <a:gd name="T80" fmla="*/ 234 w 260"/>
                <a:gd name="T81" fmla="*/ 116 h 246"/>
                <a:gd name="T82" fmla="*/ 236 w 260"/>
                <a:gd name="T83" fmla="*/ 126 h 246"/>
                <a:gd name="T84" fmla="*/ 238 w 260"/>
                <a:gd name="T85" fmla="*/ 134 h 246"/>
                <a:gd name="T86" fmla="*/ 238 w 260"/>
                <a:gd name="T87" fmla="*/ 138 h 246"/>
                <a:gd name="T88" fmla="*/ 240 w 260"/>
                <a:gd name="T89" fmla="*/ 142 h 246"/>
                <a:gd name="T90" fmla="*/ 244 w 260"/>
                <a:gd name="T91" fmla="*/ 146 h 246"/>
                <a:gd name="T92" fmla="*/ 244 w 260"/>
                <a:gd name="T93" fmla="*/ 154 h 246"/>
                <a:gd name="T94" fmla="*/ 242 w 260"/>
                <a:gd name="T95" fmla="*/ 166 h 246"/>
                <a:gd name="T96" fmla="*/ 244 w 260"/>
                <a:gd name="T97" fmla="*/ 168 h 246"/>
                <a:gd name="T98" fmla="*/ 246 w 260"/>
                <a:gd name="T99" fmla="*/ 174 h 246"/>
                <a:gd name="T100" fmla="*/ 246 w 260"/>
                <a:gd name="T101" fmla="*/ 180 h 246"/>
                <a:gd name="T102" fmla="*/ 250 w 260"/>
                <a:gd name="T103" fmla="*/ 186 h 246"/>
                <a:gd name="T104" fmla="*/ 192 w 260"/>
                <a:gd name="T105" fmla="*/ 236 h 246"/>
                <a:gd name="T106" fmla="*/ 148 w 260"/>
                <a:gd name="T107" fmla="*/ 230 h 246"/>
                <a:gd name="T108" fmla="*/ 4 w 260"/>
                <a:gd name="T109" fmla="*/ 14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0" h="246">
                  <a:moveTo>
                    <a:pt x="4" y="144"/>
                  </a:moveTo>
                  <a:lnTo>
                    <a:pt x="0" y="128"/>
                  </a:lnTo>
                  <a:lnTo>
                    <a:pt x="12" y="122"/>
                  </a:lnTo>
                  <a:lnTo>
                    <a:pt x="20" y="114"/>
                  </a:lnTo>
                  <a:lnTo>
                    <a:pt x="34" y="110"/>
                  </a:lnTo>
                  <a:lnTo>
                    <a:pt x="86" y="92"/>
                  </a:lnTo>
                  <a:lnTo>
                    <a:pt x="88" y="80"/>
                  </a:lnTo>
                  <a:lnTo>
                    <a:pt x="88" y="76"/>
                  </a:lnTo>
                  <a:lnTo>
                    <a:pt x="92" y="74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2" y="72"/>
                  </a:lnTo>
                  <a:lnTo>
                    <a:pt x="106" y="72"/>
                  </a:lnTo>
                  <a:lnTo>
                    <a:pt x="108" y="72"/>
                  </a:lnTo>
                  <a:lnTo>
                    <a:pt x="110" y="72"/>
                  </a:lnTo>
                  <a:lnTo>
                    <a:pt x="102" y="64"/>
                  </a:lnTo>
                  <a:lnTo>
                    <a:pt x="100" y="60"/>
                  </a:lnTo>
                  <a:lnTo>
                    <a:pt x="98" y="56"/>
                  </a:lnTo>
                  <a:lnTo>
                    <a:pt x="98" y="52"/>
                  </a:lnTo>
                  <a:lnTo>
                    <a:pt x="98" y="46"/>
                  </a:lnTo>
                  <a:lnTo>
                    <a:pt x="98" y="40"/>
                  </a:lnTo>
                  <a:lnTo>
                    <a:pt x="96" y="36"/>
                  </a:lnTo>
                  <a:lnTo>
                    <a:pt x="94" y="32"/>
                  </a:lnTo>
                  <a:lnTo>
                    <a:pt x="90" y="30"/>
                  </a:lnTo>
                  <a:lnTo>
                    <a:pt x="88" y="30"/>
                  </a:lnTo>
                  <a:lnTo>
                    <a:pt x="86" y="30"/>
                  </a:lnTo>
                  <a:lnTo>
                    <a:pt x="88" y="28"/>
                  </a:lnTo>
                  <a:lnTo>
                    <a:pt x="92" y="26"/>
                  </a:lnTo>
                  <a:lnTo>
                    <a:pt x="94" y="24"/>
                  </a:lnTo>
                  <a:lnTo>
                    <a:pt x="116" y="16"/>
                  </a:lnTo>
                  <a:lnTo>
                    <a:pt x="120" y="14"/>
                  </a:lnTo>
                  <a:lnTo>
                    <a:pt x="126" y="14"/>
                  </a:lnTo>
                  <a:lnTo>
                    <a:pt x="130" y="12"/>
                  </a:lnTo>
                  <a:lnTo>
                    <a:pt x="136" y="10"/>
                  </a:lnTo>
                  <a:lnTo>
                    <a:pt x="140" y="10"/>
                  </a:lnTo>
                  <a:lnTo>
                    <a:pt x="142" y="8"/>
                  </a:lnTo>
                  <a:lnTo>
                    <a:pt x="144" y="8"/>
                  </a:lnTo>
                  <a:lnTo>
                    <a:pt x="148" y="8"/>
                  </a:lnTo>
                  <a:lnTo>
                    <a:pt x="158" y="4"/>
                  </a:lnTo>
                  <a:lnTo>
                    <a:pt x="170" y="4"/>
                  </a:lnTo>
                  <a:lnTo>
                    <a:pt x="176" y="4"/>
                  </a:lnTo>
                  <a:lnTo>
                    <a:pt x="198" y="2"/>
                  </a:lnTo>
                  <a:lnTo>
                    <a:pt x="198" y="2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0" y="2"/>
                  </a:lnTo>
                  <a:lnTo>
                    <a:pt x="214" y="2"/>
                  </a:lnTo>
                  <a:lnTo>
                    <a:pt x="216" y="4"/>
                  </a:lnTo>
                  <a:lnTo>
                    <a:pt x="220" y="8"/>
                  </a:lnTo>
                  <a:lnTo>
                    <a:pt x="218" y="8"/>
                  </a:lnTo>
                  <a:lnTo>
                    <a:pt x="218" y="10"/>
                  </a:lnTo>
                  <a:lnTo>
                    <a:pt x="216" y="14"/>
                  </a:lnTo>
                  <a:lnTo>
                    <a:pt x="216" y="18"/>
                  </a:lnTo>
                  <a:lnTo>
                    <a:pt x="216" y="24"/>
                  </a:lnTo>
                  <a:lnTo>
                    <a:pt x="214" y="24"/>
                  </a:lnTo>
                  <a:lnTo>
                    <a:pt x="214" y="28"/>
                  </a:lnTo>
                  <a:lnTo>
                    <a:pt x="214" y="30"/>
                  </a:lnTo>
                  <a:lnTo>
                    <a:pt x="212" y="34"/>
                  </a:lnTo>
                  <a:lnTo>
                    <a:pt x="210" y="34"/>
                  </a:lnTo>
                  <a:lnTo>
                    <a:pt x="210" y="36"/>
                  </a:lnTo>
                  <a:lnTo>
                    <a:pt x="210" y="38"/>
                  </a:lnTo>
                  <a:lnTo>
                    <a:pt x="210" y="40"/>
                  </a:lnTo>
                  <a:lnTo>
                    <a:pt x="212" y="44"/>
                  </a:lnTo>
                  <a:lnTo>
                    <a:pt x="212" y="46"/>
                  </a:lnTo>
                  <a:lnTo>
                    <a:pt x="212" y="48"/>
                  </a:lnTo>
                  <a:lnTo>
                    <a:pt x="214" y="50"/>
                  </a:lnTo>
                  <a:lnTo>
                    <a:pt x="214" y="52"/>
                  </a:lnTo>
                  <a:lnTo>
                    <a:pt x="214" y="54"/>
                  </a:lnTo>
                  <a:lnTo>
                    <a:pt x="214" y="56"/>
                  </a:lnTo>
                  <a:lnTo>
                    <a:pt x="216" y="60"/>
                  </a:lnTo>
                  <a:lnTo>
                    <a:pt x="218" y="60"/>
                  </a:lnTo>
                  <a:lnTo>
                    <a:pt x="218" y="60"/>
                  </a:lnTo>
                  <a:lnTo>
                    <a:pt x="220" y="62"/>
                  </a:lnTo>
                  <a:lnTo>
                    <a:pt x="220" y="64"/>
                  </a:lnTo>
                  <a:lnTo>
                    <a:pt x="222" y="74"/>
                  </a:lnTo>
                  <a:lnTo>
                    <a:pt x="224" y="88"/>
                  </a:lnTo>
                  <a:lnTo>
                    <a:pt x="228" y="102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0"/>
                  </a:lnTo>
                  <a:lnTo>
                    <a:pt x="234" y="112"/>
                  </a:lnTo>
                  <a:lnTo>
                    <a:pt x="234" y="116"/>
                  </a:lnTo>
                  <a:lnTo>
                    <a:pt x="234" y="120"/>
                  </a:lnTo>
                  <a:lnTo>
                    <a:pt x="236" y="126"/>
                  </a:lnTo>
                  <a:lnTo>
                    <a:pt x="236" y="130"/>
                  </a:lnTo>
                  <a:lnTo>
                    <a:pt x="238" y="134"/>
                  </a:lnTo>
                  <a:lnTo>
                    <a:pt x="238" y="138"/>
                  </a:lnTo>
                  <a:lnTo>
                    <a:pt x="238" y="138"/>
                  </a:lnTo>
                  <a:lnTo>
                    <a:pt x="238" y="140"/>
                  </a:lnTo>
                  <a:lnTo>
                    <a:pt x="240" y="142"/>
                  </a:lnTo>
                  <a:lnTo>
                    <a:pt x="244" y="144"/>
                  </a:lnTo>
                  <a:lnTo>
                    <a:pt x="244" y="146"/>
                  </a:lnTo>
                  <a:lnTo>
                    <a:pt x="244" y="150"/>
                  </a:lnTo>
                  <a:lnTo>
                    <a:pt x="244" y="154"/>
                  </a:lnTo>
                  <a:lnTo>
                    <a:pt x="246" y="158"/>
                  </a:lnTo>
                  <a:lnTo>
                    <a:pt x="242" y="166"/>
                  </a:lnTo>
                  <a:lnTo>
                    <a:pt x="242" y="166"/>
                  </a:lnTo>
                  <a:lnTo>
                    <a:pt x="244" y="168"/>
                  </a:lnTo>
                  <a:lnTo>
                    <a:pt x="246" y="170"/>
                  </a:lnTo>
                  <a:lnTo>
                    <a:pt x="246" y="174"/>
                  </a:lnTo>
                  <a:lnTo>
                    <a:pt x="246" y="176"/>
                  </a:lnTo>
                  <a:lnTo>
                    <a:pt x="246" y="180"/>
                  </a:lnTo>
                  <a:lnTo>
                    <a:pt x="248" y="184"/>
                  </a:lnTo>
                  <a:lnTo>
                    <a:pt x="250" y="186"/>
                  </a:lnTo>
                  <a:lnTo>
                    <a:pt x="260" y="200"/>
                  </a:lnTo>
                  <a:lnTo>
                    <a:pt x="192" y="236"/>
                  </a:lnTo>
                  <a:lnTo>
                    <a:pt x="152" y="246"/>
                  </a:lnTo>
                  <a:lnTo>
                    <a:pt x="148" y="230"/>
                  </a:lnTo>
                  <a:lnTo>
                    <a:pt x="120" y="230"/>
                  </a:lnTo>
                  <a:lnTo>
                    <a:pt x="4" y="14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5" name="Freeform 445"/>
            <p:cNvSpPr>
              <a:spLocks/>
            </p:cNvSpPr>
            <p:nvPr/>
          </p:nvSpPr>
          <p:spPr bwMode="gray">
            <a:xfrm>
              <a:off x="364903" y="3999222"/>
              <a:ext cx="207356" cy="181315"/>
            </a:xfrm>
            <a:custGeom>
              <a:avLst/>
              <a:gdLst>
                <a:gd name="T0" fmla="*/ 0 w 112"/>
                <a:gd name="T1" fmla="*/ 90 h 98"/>
                <a:gd name="T2" fmla="*/ 2 w 112"/>
                <a:gd name="T3" fmla="*/ 82 h 98"/>
                <a:gd name="T4" fmla="*/ 6 w 112"/>
                <a:gd name="T5" fmla="*/ 74 h 98"/>
                <a:gd name="T6" fmla="*/ 16 w 112"/>
                <a:gd name="T7" fmla="*/ 68 h 98"/>
                <a:gd name="T8" fmla="*/ 28 w 112"/>
                <a:gd name="T9" fmla="*/ 64 h 98"/>
                <a:gd name="T10" fmla="*/ 32 w 112"/>
                <a:gd name="T11" fmla="*/ 60 h 98"/>
                <a:gd name="T12" fmla="*/ 32 w 112"/>
                <a:gd name="T13" fmla="*/ 56 h 98"/>
                <a:gd name="T14" fmla="*/ 28 w 112"/>
                <a:gd name="T15" fmla="*/ 54 h 98"/>
                <a:gd name="T16" fmla="*/ 24 w 112"/>
                <a:gd name="T17" fmla="*/ 42 h 98"/>
                <a:gd name="T18" fmla="*/ 30 w 112"/>
                <a:gd name="T19" fmla="*/ 32 h 98"/>
                <a:gd name="T20" fmla="*/ 40 w 112"/>
                <a:gd name="T21" fmla="*/ 26 h 98"/>
                <a:gd name="T22" fmla="*/ 46 w 112"/>
                <a:gd name="T23" fmla="*/ 24 h 98"/>
                <a:gd name="T24" fmla="*/ 50 w 112"/>
                <a:gd name="T25" fmla="*/ 16 h 98"/>
                <a:gd name="T26" fmla="*/ 52 w 112"/>
                <a:gd name="T27" fmla="*/ 10 h 98"/>
                <a:gd name="T28" fmla="*/ 56 w 112"/>
                <a:gd name="T29" fmla="*/ 4 h 98"/>
                <a:gd name="T30" fmla="*/ 66 w 112"/>
                <a:gd name="T31" fmla="*/ 0 h 98"/>
                <a:gd name="T32" fmla="*/ 112 w 112"/>
                <a:gd name="T33" fmla="*/ 20 h 98"/>
                <a:gd name="T34" fmla="*/ 88 w 112"/>
                <a:gd name="T35" fmla="*/ 20 h 98"/>
                <a:gd name="T36" fmla="*/ 86 w 112"/>
                <a:gd name="T37" fmla="*/ 18 h 98"/>
                <a:gd name="T38" fmla="*/ 82 w 112"/>
                <a:gd name="T39" fmla="*/ 20 h 98"/>
                <a:gd name="T40" fmla="*/ 82 w 112"/>
                <a:gd name="T41" fmla="*/ 26 h 98"/>
                <a:gd name="T42" fmla="*/ 80 w 112"/>
                <a:gd name="T43" fmla="*/ 38 h 98"/>
                <a:gd name="T44" fmla="*/ 80 w 112"/>
                <a:gd name="T45" fmla="*/ 50 h 98"/>
                <a:gd name="T46" fmla="*/ 80 w 112"/>
                <a:gd name="T47" fmla="*/ 54 h 98"/>
                <a:gd name="T48" fmla="*/ 80 w 112"/>
                <a:gd name="T49" fmla="*/ 56 h 98"/>
                <a:gd name="T50" fmla="*/ 78 w 112"/>
                <a:gd name="T51" fmla="*/ 60 h 98"/>
                <a:gd name="T52" fmla="*/ 76 w 112"/>
                <a:gd name="T53" fmla="*/ 60 h 98"/>
                <a:gd name="T54" fmla="*/ 72 w 112"/>
                <a:gd name="T55" fmla="*/ 60 h 98"/>
                <a:gd name="T56" fmla="*/ 66 w 112"/>
                <a:gd name="T57" fmla="*/ 60 h 98"/>
                <a:gd name="T58" fmla="*/ 62 w 112"/>
                <a:gd name="T59" fmla="*/ 64 h 98"/>
                <a:gd name="T60" fmla="*/ 60 w 112"/>
                <a:gd name="T61" fmla="*/ 74 h 98"/>
                <a:gd name="T62" fmla="*/ 0 w 112"/>
                <a:gd name="T63" fmla="*/ 9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2" h="98">
                  <a:moveTo>
                    <a:pt x="0" y="94"/>
                  </a:moveTo>
                  <a:lnTo>
                    <a:pt x="0" y="90"/>
                  </a:lnTo>
                  <a:lnTo>
                    <a:pt x="0" y="86"/>
                  </a:lnTo>
                  <a:lnTo>
                    <a:pt x="2" y="82"/>
                  </a:lnTo>
                  <a:lnTo>
                    <a:pt x="4" y="78"/>
                  </a:lnTo>
                  <a:lnTo>
                    <a:pt x="6" y="74"/>
                  </a:lnTo>
                  <a:lnTo>
                    <a:pt x="10" y="70"/>
                  </a:lnTo>
                  <a:lnTo>
                    <a:pt x="16" y="68"/>
                  </a:lnTo>
                  <a:lnTo>
                    <a:pt x="22" y="66"/>
                  </a:lnTo>
                  <a:lnTo>
                    <a:pt x="28" y="64"/>
                  </a:lnTo>
                  <a:lnTo>
                    <a:pt x="32" y="62"/>
                  </a:lnTo>
                  <a:lnTo>
                    <a:pt x="32" y="60"/>
                  </a:lnTo>
                  <a:lnTo>
                    <a:pt x="32" y="58"/>
                  </a:lnTo>
                  <a:lnTo>
                    <a:pt x="32" y="56"/>
                  </a:lnTo>
                  <a:lnTo>
                    <a:pt x="30" y="54"/>
                  </a:lnTo>
                  <a:lnTo>
                    <a:pt x="28" y="54"/>
                  </a:lnTo>
                  <a:lnTo>
                    <a:pt x="28" y="54"/>
                  </a:lnTo>
                  <a:lnTo>
                    <a:pt x="24" y="42"/>
                  </a:lnTo>
                  <a:lnTo>
                    <a:pt x="28" y="36"/>
                  </a:lnTo>
                  <a:lnTo>
                    <a:pt x="30" y="32"/>
                  </a:lnTo>
                  <a:lnTo>
                    <a:pt x="36" y="28"/>
                  </a:lnTo>
                  <a:lnTo>
                    <a:pt x="40" y="26"/>
                  </a:lnTo>
                  <a:lnTo>
                    <a:pt x="44" y="24"/>
                  </a:lnTo>
                  <a:lnTo>
                    <a:pt x="46" y="24"/>
                  </a:lnTo>
                  <a:lnTo>
                    <a:pt x="48" y="24"/>
                  </a:lnTo>
                  <a:lnTo>
                    <a:pt x="50" y="16"/>
                  </a:lnTo>
                  <a:lnTo>
                    <a:pt x="52" y="12"/>
                  </a:lnTo>
                  <a:lnTo>
                    <a:pt x="52" y="10"/>
                  </a:lnTo>
                  <a:lnTo>
                    <a:pt x="54" y="10"/>
                  </a:lnTo>
                  <a:lnTo>
                    <a:pt x="56" y="4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112" y="6"/>
                  </a:lnTo>
                  <a:lnTo>
                    <a:pt x="112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6" y="18"/>
                  </a:lnTo>
                  <a:lnTo>
                    <a:pt x="84" y="18"/>
                  </a:lnTo>
                  <a:lnTo>
                    <a:pt x="82" y="20"/>
                  </a:lnTo>
                  <a:lnTo>
                    <a:pt x="82" y="22"/>
                  </a:lnTo>
                  <a:lnTo>
                    <a:pt x="82" y="26"/>
                  </a:lnTo>
                  <a:lnTo>
                    <a:pt x="82" y="30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50"/>
                  </a:lnTo>
                  <a:lnTo>
                    <a:pt x="80" y="54"/>
                  </a:lnTo>
                  <a:lnTo>
                    <a:pt x="80" y="54"/>
                  </a:lnTo>
                  <a:lnTo>
                    <a:pt x="80" y="56"/>
                  </a:lnTo>
                  <a:lnTo>
                    <a:pt x="80" y="56"/>
                  </a:lnTo>
                  <a:lnTo>
                    <a:pt x="80" y="58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4" y="60"/>
                  </a:lnTo>
                  <a:lnTo>
                    <a:pt x="72" y="60"/>
                  </a:lnTo>
                  <a:lnTo>
                    <a:pt x="70" y="60"/>
                  </a:lnTo>
                  <a:lnTo>
                    <a:pt x="66" y="60"/>
                  </a:lnTo>
                  <a:lnTo>
                    <a:pt x="64" y="62"/>
                  </a:lnTo>
                  <a:lnTo>
                    <a:pt x="62" y="64"/>
                  </a:lnTo>
                  <a:lnTo>
                    <a:pt x="60" y="68"/>
                  </a:lnTo>
                  <a:lnTo>
                    <a:pt x="60" y="74"/>
                  </a:lnTo>
                  <a:lnTo>
                    <a:pt x="58" y="98"/>
                  </a:lnTo>
                  <a:lnTo>
                    <a:pt x="0" y="9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6" name="Freeform 446"/>
            <p:cNvSpPr>
              <a:spLocks/>
            </p:cNvSpPr>
            <p:nvPr/>
          </p:nvSpPr>
          <p:spPr bwMode="gray">
            <a:xfrm>
              <a:off x="353795" y="4010323"/>
              <a:ext cx="292521" cy="336727"/>
            </a:xfrm>
            <a:custGeom>
              <a:avLst/>
              <a:gdLst>
                <a:gd name="T0" fmla="*/ 4 w 158"/>
                <a:gd name="T1" fmla="*/ 158 h 182"/>
                <a:gd name="T2" fmla="*/ 10 w 158"/>
                <a:gd name="T3" fmla="*/ 150 h 182"/>
                <a:gd name="T4" fmla="*/ 14 w 158"/>
                <a:gd name="T5" fmla="*/ 146 h 182"/>
                <a:gd name="T6" fmla="*/ 18 w 158"/>
                <a:gd name="T7" fmla="*/ 142 h 182"/>
                <a:gd name="T8" fmla="*/ 18 w 158"/>
                <a:gd name="T9" fmla="*/ 132 h 182"/>
                <a:gd name="T10" fmla="*/ 14 w 158"/>
                <a:gd name="T11" fmla="*/ 124 h 182"/>
                <a:gd name="T12" fmla="*/ 12 w 158"/>
                <a:gd name="T13" fmla="*/ 120 h 182"/>
                <a:gd name="T14" fmla="*/ 16 w 158"/>
                <a:gd name="T15" fmla="*/ 96 h 182"/>
                <a:gd name="T16" fmla="*/ 14 w 158"/>
                <a:gd name="T17" fmla="*/ 88 h 182"/>
                <a:gd name="T18" fmla="*/ 66 w 158"/>
                <a:gd name="T19" fmla="*/ 68 h 182"/>
                <a:gd name="T20" fmla="*/ 68 w 158"/>
                <a:gd name="T21" fmla="*/ 58 h 182"/>
                <a:gd name="T22" fmla="*/ 72 w 158"/>
                <a:gd name="T23" fmla="*/ 54 h 182"/>
                <a:gd name="T24" fmla="*/ 78 w 158"/>
                <a:gd name="T25" fmla="*/ 54 h 182"/>
                <a:gd name="T26" fmla="*/ 82 w 158"/>
                <a:gd name="T27" fmla="*/ 54 h 182"/>
                <a:gd name="T28" fmla="*/ 84 w 158"/>
                <a:gd name="T29" fmla="*/ 54 h 182"/>
                <a:gd name="T30" fmla="*/ 86 w 158"/>
                <a:gd name="T31" fmla="*/ 50 h 182"/>
                <a:gd name="T32" fmla="*/ 86 w 158"/>
                <a:gd name="T33" fmla="*/ 48 h 182"/>
                <a:gd name="T34" fmla="*/ 86 w 158"/>
                <a:gd name="T35" fmla="*/ 44 h 182"/>
                <a:gd name="T36" fmla="*/ 86 w 158"/>
                <a:gd name="T37" fmla="*/ 32 h 182"/>
                <a:gd name="T38" fmla="*/ 88 w 158"/>
                <a:gd name="T39" fmla="*/ 20 h 182"/>
                <a:gd name="T40" fmla="*/ 88 w 158"/>
                <a:gd name="T41" fmla="*/ 14 h 182"/>
                <a:gd name="T42" fmla="*/ 92 w 158"/>
                <a:gd name="T43" fmla="*/ 12 h 182"/>
                <a:gd name="T44" fmla="*/ 94 w 158"/>
                <a:gd name="T45" fmla="*/ 14 h 182"/>
                <a:gd name="T46" fmla="*/ 118 w 158"/>
                <a:gd name="T47" fmla="*/ 14 h 182"/>
                <a:gd name="T48" fmla="*/ 118 w 158"/>
                <a:gd name="T49" fmla="*/ 0 h 182"/>
                <a:gd name="T50" fmla="*/ 138 w 158"/>
                <a:gd name="T51" fmla="*/ 28 h 182"/>
                <a:gd name="T52" fmla="*/ 138 w 158"/>
                <a:gd name="T53" fmla="*/ 28 h 182"/>
                <a:gd name="T54" fmla="*/ 136 w 158"/>
                <a:gd name="T55" fmla="*/ 30 h 182"/>
                <a:gd name="T56" fmla="*/ 142 w 158"/>
                <a:gd name="T57" fmla="*/ 142 h 182"/>
                <a:gd name="T58" fmla="*/ 144 w 158"/>
                <a:gd name="T59" fmla="*/ 146 h 182"/>
                <a:gd name="T60" fmla="*/ 146 w 158"/>
                <a:gd name="T61" fmla="*/ 152 h 182"/>
                <a:gd name="T62" fmla="*/ 140 w 158"/>
                <a:gd name="T63" fmla="*/ 164 h 182"/>
                <a:gd name="T64" fmla="*/ 88 w 158"/>
                <a:gd name="T65" fmla="*/ 158 h 182"/>
                <a:gd name="T66" fmla="*/ 84 w 158"/>
                <a:gd name="T67" fmla="*/ 162 h 182"/>
                <a:gd name="T68" fmla="*/ 82 w 158"/>
                <a:gd name="T69" fmla="*/ 162 h 182"/>
                <a:gd name="T70" fmla="*/ 80 w 158"/>
                <a:gd name="T71" fmla="*/ 160 h 182"/>
                <a:gd name="T72" fmla="*/ 76 w 158"/>
                <a:gd name="T73" fmla="*/ 162 h 182"/>
                <a:gd name="T74" fmla="*/ 76 w 158"/>
                <a:gd name="T75" fmla="*/ 166 h 182"/>
                <a:gd name="T76" fmla="*/ 76 w 158"/>
                <a:gd name="T77" fmla="*/ 170 h 182"/>
                <a:gd name="T78" fmla="*/ 72 w 158"/>
                <a:gd name="T79" fmla="*/ 172 h 182"/>
                <a:gd name="T80" fmla="*/ 70 w 158"/>
                <a:gd name="T81" fmla="*/ 176 h 182"/>
                <a:gd name="T82" fmla="*/ 66 w 158"/>
                <a:gd name="T83" fmla="*/ 182 h 182"/>
                <a:gd name="T84" fmla="*/ 62 w 158"/>
                <a:gd name="T85" fmla="*/ 182 h 182"/>
                <a:gd name="T86" fmla="*/ 60 w 158"/>
                <a:gd name="T87" fmla="*/ 178 h 182"/>
                <a:gd name="T88" fmla="*/ 54 w 158"/>
                <a:gd name="T89" fmla="*/ 178 h 182"/>
                <a:gd name="T90" fmla="*/ 46 w 158"/>
                <a:gd name="T91" fmla="*/ 172 h 182"/>
                <a:gd name="T92" fmla="*/ 42 w 158"/>
                <a:gd name="T93" fmla="*/ 166 h 182"/>
                <a:gd name="T94" fmla="*/ 36 w 158"/>
                <a:gd name="T95" fmla="*/ 160 h 182"/>
                <a:gd name="T96" fmla="*/ 26 w 158"/>
                <a:gd name="T97" fmla="*/ 156 h 182"/>
                <a:gd name="T98" fmla="*/ 0 w 158"/>
                <a:gd name="T99" fmla="*/ 164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8" h="182">
                  <a:moveTo>
                    <a:pt x="0" y="164"/>
                  </a:moveTo>
                  <a:lnTo>
                    <a:pt x="4" y="158"/>
                  </a:lnTo>
                  <a:lnTo>
                    <a:pt x="6" y="154"/>
                  </a:lnTo>
                  <a:lnTo>
                    <a:pt x="10" y="150"/>
                  </a:lnTo>
                  <a:lnTo>
                    <a:pt x="12" y="148"/>
                  </a:lnTo>
                  <a:lnTo>
                    <a:pt x="14" y="146"/>
                  </a:lnTo>
                  <a:lnTo>
                    <a:pt x="16" y="146"/>
                  </a:lnTo>
                  <a:lnTo>
                    <a:pt x="18" y="142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6" y="128"/>
                  </a:lnTo>
                  <a:lnTo>
                    <a:pt x="14" y="124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6" y="110"/>
                  </a:lnTo>
                  <a:lnTo>
                    <a:pt x="16" y="96"/>
                  </a:lnTo>
                  <a:lnTo>
                    <a:pt x="6" y="88"/>
                  </a:lnTo>
                  <a:lnTo>
                    <a:pt x="14" y="88"/>
                  </a:lnTo>
                  <a:lnTo>
                    <a:pt x="64" y="92"/>
                  </a:lnTo>
                  <a:lnTo>
                    <a:pt x="66" y="68"/>
                  </a:lnTo>
                  <a:lnTo>
                    <a:pt x="66" y="62"/>
                  </a:lnTo>
                  <a:lnTo>
                    <a:pt x="68" y="58"/>
                  </a:lnTo>
                  <a:lnTo>
                    <a:pt x="70" y="56"/>
                  </a:lnTo>
                  <a:lnTo>
                    <a:pt x="72" y="54"/>
                  </a:lnTo>
                  <a:lnTo>
                    <a:pt x="76" y="54"/>
                  </a:lnTo>
                  <a:lnTo>
                    <a:pt x="78" y="54"/>
                  </a:lnTo>
                  <a:lnTo>
                    <a:pt x="80" y="54"/>
                  </a:lnTo>
                  <a:lnTo>
                    <a:pt x="82" y="54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86" y="52"/>
                  </a:lnTo>
                  <a:lnTo>
                    <a:pt x="86" y="50"/>
                  </a:lnTo>
                  <a:lnTo>
                    <a:pt x="86" y="50"/>
                  </a:lnTo>
                  <a:lnTo>
                    <a:pt x="86" y="48"/>
                  </a:lnTo>
                  <a:lnTo>
                    <a:pt x="86" y="48"/>
                  </a:lnTo>
                  <a:lnTo>
                    <a:pt x="86" y="44"/>
                  </a:lnTo>
                  <a:lnTo>
                    <a:pt x="86" y="38"/>
                  </a:lnTo>
                  <a:lnTo>
                    <a:pt x="86" y="32"/>
                  </a:lnTo>
                  <a:lnTo>
                    <a:pt x="88" y="24"/>
                  </a:lnTo>
                  <a:lnTo>
                    <a:pt x="88" y="20"/>
                  </a:lnTo>
                  <a:lnTo>
                    <a:pt x="88" y="16"/>
                  </a:lnTo>
                  <a:lnTo>
                    <a:pt x="88" y="14"/>
                  </a:lnTo>
                  <a:lnTo>
                    <a:pt x="90" y="12"/>
                  </a:lnTo>
                  <a:lnTo>
                    <a:pt x="92" y="12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118" y="14"/>
                  </a:lnTo>
                  <a:lnTo>
                    <a:pt x="118" y="4"/>
                  </a:lnTo>
                  <a:lnTo>
                    <a:pt x="118" y="0"/>
                  </a:lnTo>
                  <a:lnTo>
                    <a:pt x="15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8" y="28"/>
                  </a:lnTo>
                  <a:lnTo>
                    <a:pt x="136" y="28"/>
                  </a:lnTo>
                  <a:lnTo>
                    <a:pt x="136" y="30"/>
                  </a:lnTo>
                  <a:lnTo>
                    <a:pt x="136" y="32"/>
                  </a:lnTo>
                  <a:lnTo>
                    <a:pt x="142" y="142"/>
                  </a:lnTo>
                  <a:lnTo>
                    <a:pt x="142" y="142"/>
                  </a:lnTo>
                  <a:lnTo>
                    <a:pt x="144" y="146"/>
                  </a:lnTo>
                  <a:lnTo>
                    <a:pt x="144" y="148"/>
                  </a:lnTo>
                  <a:lnTo>
                    <a:pt x="146" y="152"/>
                  </a:lnTo>
                  <a:lnTo>
                    <a:pt x="146" y="156"/>
                  </a:lnTo>
                  <a:lnTo>
                    <a:pt x="140" y="164"/>
                  </a:lnTo>
                  <a:lnTo>
                    <a:pt x="88" y="158"/>
                  </a:lnTo>
                  <a:lnTo>
                    <a:pt x="88" y="158"/>
                  </a:lnTo>
                  <a:lnTo>
                    <a:pt x="86" y="160"/>
                  </a:lnTo>
                  <a:lnTo>
                    <a:pt x="84" y="162"/>
                  </a:lnTo>
                  <a:lnTo>
                    <a:pt x="82" y="162"/>
                  </a:lnTo>
                  <a:lnTo>
                    <a:pt x="82" y="162"/>
                  </a:lnTo>
                  <a:lnTo>
                    <a:pt x="80" y="160"/>
                  </a:lnTo>
                  <a:lnTo>
                    <a:pt x="80" y="160"/>
                  </a:lnTo>
                  <a:lnTo>
                    <a:pt x="78" y="160"/>
                  </a:lnTo>
                  <a:lnTo>
                    <a:pt x="76" y="162"/>
                  </a:lnTo>
                  <a:lnTo>
                    <a:pt x="76" y="162"/>
                  </a:lnTo>
                  <a:lnTo>
                    <a:pt x="76" y="166"/>
                  </a:lnTo>
                  <a:lnTo>
                    <a:pt x="76" y="168"/>
                  </a:lnTo>
                  <a:lnTo>
                    <a:pt x="76" y="170"/>
                  </a:lnTo>
                  <a:lnTo>
                    <a:pt x="74" y="172"/>
                  </a:lnTo>
                  <a:lnTo>
                    <a:pt x="72" y="172"/>
                  </a:lnTo>
                  <a:lnTo>
                    <a:pt x="72" y="174"/>
                  </a:lnTo>
                  <a:lnTo>
                    <a:pt x="70" y="176"/>
                  </a:lnTo>
                  <a:lnTo>
                    <a:pt x="68" y="178"/>
                  </a:lnTo>
                  <a:lnTo>
                    <a:pt x="66" y="182"/>
                  </a:lnTo>
                  <a:lnTo>
                    <a:pt x="64" y="182"/>
                  </a:lnTo>
                  <a:lnTo>
                    <a:pt x="62" y="182"/>
                  </a:lnTo>
                  <a:lnTo>
                    <a:pt x="62" y="180"/>
                  </a:lnTo>
                  <a:lnTo>
                    <a:pt x="60" y="178"/>
                  </a:lnTo>
                  <a:lnTo>
                    <a:pt x="56" y="178"/>
                  </a:lnTo>
                  <a:lnTo>
                    <a:pt x="54" y="178"/>
                  </a:lnTo>
                  <a:lnTo>
                    <a:pt x="50" y="176"/>
                  </a:lnTo>
                  <a:lnTo>
                    <a:pt x="46" y="172"/>
                  </a:lnTo>
                  <a:lnTo>
                    <a:pt x="44" y="166"/>
                  </a:lnTo>
                  <a:lnTo>
                    <a:pt x="42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2" y="158"/>
                  </a:lnTo>
                  <a:lnTo>
                    <a:pt x="26" y="156"/>
                  </a:lnTo>
                  <a:lnTo>
                    <a:pt x="20" y="156"/>
                  </a:lnTo>
                  <a:lnTo>
                    <a:pt x="0" y="16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7" name="Freeform 447"/>
            <p:cNvSpPr>
              <a:spLocks/>
            </p:cNvSpPr>
            <p:nvPr/>
          </p:nvSpPr>
          <p:spPr bwMode="gray">
            <a:xfrm>
              <a:off x="379715" y="4376653"/>
              <a:ext cx="74056" cy="51804"/>
            </a:xfrm>
            <a:custGeom>
              <a:avLst/>
              <a:gdLst>
                <a:gd name="T0" fmla="*/ 24 w 40"/>
                <a:gd name="T1" fmla="*/ 0 h 28"/>
                <a:gd name="T2" fmla="*/ 24 w 40"/>
                <a:gd name="T3" fmla="*/ 0 h 28"/>
                <a:gd name="T4" fmla="*/ 22 w 40"/>
                <a:gd name="T5" fmla="*/ 0 h 28"/>
                <a:gd name="T6" fmla="*/ 20 w 40"/>
                <a:gd name="T7" fmla="*/ 0 h 28"/>
                <a:gd name="T8" fmla="*/ 18 w 40"/>
                <a:gd name="T9" fmla="*/ 2 h 28"/>
                <a:gd name="T10" fmla="*/ 14 w 40"/>
                <a:gd name="T11" fmla="*/ 2 h 28"/>
                <a:gd name="T12" fmla="*/ 8 w 40"/>
                <a:gd name="T13" fmla="*/ 4 h 28"/>
                <a:gd name="T14" fmla="*/ 0 w 40"/>
                <a:gd name="T15" fmla="*/ 8 h 28"/>
                <a:gd name="T16" fmla="*/ 0 w 40"/>
                <a:gd name="T17" fmla="*/ 8 h 28"/>
                <a:gd name="T18" fmla="*/ 2 w 40"/>
                <a:gd name="T19" fmla="*/ 12 h 28"/>
                <a:gd name="T20" fmla="*/ 6 w 40"/>
                <a:gd name="T21" fmla="*/ 16 h 28"/>
                <a:gd name="T22" fmla="*/ 10 w 40"/>
                <a:gd name="T23" fmla="*/ 22 h 28"/>
                <a:gd name="T24" fmla="*/ 16 w 40"/>
                <a:gd name="T25" fmla="*/ 28 h 28"/>
                <a:gd name="T26" fmla="*/ 18 w 40"/>
                <a:gd name="T27" fmla="*/ 28 h 28"/>
                <a:gd name="T28" fmla="*/ 20 w 40"/>
                <a:gd name="T29" fmla="*/ 26 h 28"/>
                <a:gd name="T30" fmla="*/ 24 w 40"/>
                <a:gd name="T31" fmla="*/ 26 h 28"/>
                <a:gd name="T32" fmla="*/ 28 w 40"/>
                <a:gd name="T33" fmla="*/ 24 h 28"/>
                <a:gd name="T34" fmla="*/ 32 w 40"/>
                <a:gd name="T35" fmla="*/ 22 h 28"/>
                <a:gd name="T36" fmla="*/ 36 w 40"/>
                <a:gd name="T37" fmla="*/ 22 h 28"/>
                <a:gd name="T38" fmla="*/ 38 w 40"/>
                <a:gd name="T39" fmla="*/ 20 h 28"/>
                <a:gd name="T40" fmla="*/ 38 w 40"/>
                <a:gd name="T41" fmla="*/ 16 h 28"/>
                <a:gd name="T42" fmla="*/ 40 w 40"/>
                <a:gd name="T43" fmla="*/ 16 h 28"/>
                <a:gd name="T44" fmla="*/ 38 w 40"/>
                <a:gd name="T45" fmla="*/ 8 h 28"/>
                <a:gd name="T46" fmla="*/ 38 w 40"/>
                <a:gd name="T47" fmla="*/ 2 h 28"/>
                <a:gd name="T48" fmla="*/ 24 w 40"/>
                <a:gd name="T4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" h="28">
                  <a:moveTo>
                    <a:pt x="24" y="0"/>
                  </a:moveTo>
                  <a:lnTo>
                    <a:pt x="24" y="0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4" y="2"/>
                  </a:lnTo>
                  <a:lnTo>
                    <a:pt x="8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2"/>
                  </a:lnTo>
                  <a:lnTo>
                    <a:pt x="6" y="16"/>
                  </a:lnTo>
                  <a:lnTo>
                    <a:pt x="10" y="22"/>
                  </a:lnTo>
                  <a:lnTo>
                    <a:pt x="16" y="28"/>
                  </a:lnTo>
                  <a:lnTo>
                    <a:pt x="18" y="28"/>
                  </a:lnTo>
                  <a:lnTo>
                    <a:pt x="20" y="26"/>
                  </a:lnTo>
                  <a:lnTo>
                    <a:pt x="24" y="26"/>
                  </a:lnTo>
                  <a:lnTo>
                    <a:pt x="28" y="24"/>
                  </a:lnTo>
                  <a:lnTo>
                    <a:pt x="32" y="22"/>
                  </a:lnTo>
                  <a:lnTo>
                    <a:pt x="36" y="22"/>
                  </a:lnTo>
                  <a:lnTo>
                    <a:pt x="38" y="20"/>
                  </a:lnTo>
                  <a:lnTo>
                    <a:pt x="38" y="16"/>
                  </a:lnTo>
                  <a:lnTo>
                    <a:pt x="40" y="16"/>
                  </a:lnTo>
                  <a:lnTo>
                    <a:pt x="38" y="8"/>
                  </a:lnTo>
                  <a:lnTo>
                    <a:pt x="38" y="2"/>
                  </a:lnTo>
                  <a:lnTo>
                    <a:pt x="24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8" name="Freeform 448"/>
            <p:cNvSpPr>
              <a:spLocks/>
            </p:cNvSpPr>
            <p:nvPr/>
          </p:nvSpPr>
          <p:spPr bwMode="gray">
            <a:xfrm>
              <a:off x="353795" y="4298946"/>
              <a:ext cx="122192" cy="92507"/>
            </a:xfrm>
            <a:custGeom>
              <a:avLst/>
              <a:gdLst>
                <a:gd name="T0" fmla="*/ 2 w 66"/>
                <a:gd name="T1" fmla="*/ 30 h 50"/>
                <a:gd name="T2" fmla="*/ 2 w 66"/>
                <a:gd name="T3" fmla="*/ 22 h 50"/>
                <a:gd name="T4" fmla="*/ 0 w 66"/>
                <a:gd name="T5" fmla="*/ 16 h 50"/>
                <a:gd name="T6" fmla="*/ 0 w 66"/>
                <a:gd name="T7" fmla="*/ 10 h 50"/>
                <a:gd name="T8" fmla="*/ 0 w 66"/>
                <a:gd name="T9" fmla="*/ 6 h 50"/>
                <a:gd name="T10" fmla="*/ 2 w 66"/>
                <a:gd name="T11" fmla="*/ 6 h 50"/>
                <a:gd name="T12" fmla="*/ 2 w 66"/>
                <a:gd name="T13" fmla="*/ 6 h 50"/>
                <a:gd name="T14" fmla="*/ 2 w 66"/>
                <a:gd name="T15" fmla="*/ 6 h 50"/>
                <a:gd name="T16" fmla="*/ 20 w 66"/>
                <a:gd name="T17" fmla="*/ 0 h 50"/>
                <a:gd name="T18" fmla="*/ 26 w 66"/>
                <a:gd name="T19" fmla="*/ 0 h 50"/>
                <a:gd name="T20" fmla="*/ 32 w 66"/>
                <a:gd name="T21" fmla="*/ 2 h 50"/>
                <a:gd name="T22" fmla="*/ 38 w 66"/>
                <a:gd name="T23" fmla="*/ 4 h 50"/>
                <a:gd name="T24" fmla="*/ 40 w 66"/>
                <a:gd name="T25" fmla="*/ 8 h 50"/>
                <a:gd name="T26" fmla="*/ 42 w 66"/>
                <a:gd name="T27" fmla="*/ 10 h 50"/>
                <a:gd name="T28" fmla="*/ 44 w 66"/>
                <a:gd name="T29" fmla="*/ 10 h 50"/>
                <a:gd name="T30" fmla="*/ 46 w 66"/>
                <a:gd name="T31" fmla="*/ 14 h 50"/>
                <a:gd name="T32" fmla="*/ 48 w 66"/>
                <a:gd name="T33" fmla="*/ 18 h 50"/>
                <a:gd name="T34" fmla="*/ 50 w 66"/>
                <a:gd name="T35" fmla="*/ 20 h 50"/>
                <a:gd name="T36" fmla="*/ 50 w 66"/>
                <a:gd name="T37" fmla="*/ 20 h 50"/>
                <a:gd name="T38" fmla="*/ 50 w 66"/>
                <a:gd name="T39" fmla="*/ 20 h 50"/>
                <a:gd name="T40" fmla="*/ 56 w 66"/>
                <a:gd name="T41" fmla="*/ 22 h 50"/>
                <a:gd name="T42" fmla="*/ 60 w 66"/>
                <a:gd name="T43" fmla="*/ 24 h 50"/>
                <a:gd name="T44" fmla="*/ 62 w 66"/>
                <a:gd name="T45" fmla="*/ 26 h 50"/>
                <a:gd name="T46" fmla="*/ 64 w 66"/>
                <a:gd name="T47" fmla="*/ 26 h 50"/>
                <a:gd name="T48" fmla="*/ 64 w 66"/>
                <a:gd name="T49" fmla="*/ 26 h 50"/>
                <a:gd name="T50" fmla="*/ 64 w 66"/>
                <a:gd name="T51" fmla="*/ 30 h 50"/>
                <a:gd name="T52" fmla="*/ 64 w 66"/>
                <a:gd name="T53" fmla="*/ 32 h 50"/>
                <a:gd name="T54" fmla="*/ 64 w 66"/>
                <a:gd name="T55" fmla="*/ 36 h 50"/>
                <a:gd name="T56" fmla="*/ 66 w 66"/>
                <a:gd name="T57" fmla="*/ 42 h 50"/>
                <a:gd name="T58" fmla="*/ 66 w 66"/>
                <a:gd name="T59" fmla="*/ 44 h 50"/>
                <a:gd name="T60" fmla="*/ 66 w 66"/>
                <a:gd name="T61" fmla="*/ 44 h 50"/>
                <a:gd name="T62" fmla="*/ 58 w 66"/>
                <a:gd name="T63" fmla="*/ 44 h 50"/>
                <a:gd name="T64" fmla="*/ 50 w 66"/>
                <a:gd name="T65" fmla="*/ 44 h 50"/>
                <a:gd name="T66" fmla="*/ 44 w 66"/>
                <a:gd name="T67" fmla="*/ 44 h 50"/>
                <a:gd name="T68" fmla="*/ 40 w 66"/>
                <a:gd name="T69" fmla="*/ 44 h 50"/>
                <a:gd name="T70" fmla="*/ 38 w 66"/>
                <a:gd name="T71" fmla="*/ 42 h 50"/>
                <a:gd name="T72" fmla="*/ 34 w 66"/>
                <a:gd name="T73" fmla="*/ 42 h 50"/>
                <a:gd name="T74" fmla="*/ 30 w 66"/>
                <a:gd name="T75" fmla="*/ 44 h 50"/>
                <a:gd name="T76" fmla="*/ 26 w 66"/>
                <a:gd name="T77" fmla="*/ 44 h 50"/>
                <a:gd name="T78" fmla="*/ 22 w 66"/>
                <a:gd name="T79" fmla="*/ 46 h 50"/>
                <a:gd name="T80" fmla="*/ 18 w 66"/>
                <a:gd name="T81" fmla="*/ 48 h 50"/>
                <a:gd name="T82" fmla="*/ 16 w 66"/>
                <a:gd name="T83" fmla="*/ 48 h 50"/>
                <a:gd name="T84" fmla="*/ 14 w 66"/>
                <a:gd name="T85" fmla="*/ 50 h 50"/>
                <a:gd name="T86" fmla="*/ 12 w 66"/>
                <a:gd name="T87" fmla="*/ 46 h 50"/>
                <a:gd name="T88" fmla="*/ 10 w 66"/>
                <a:gd name="T89" fmla="*/ 44 h 50"/>
                <a:gd name="T90" fmla="*/ 8 w 66"/>
                <a:gd name="T91" fmla="*/ 42 h 50"/>
                <a:gd name="T92" fmla="*/ 6 w 66"/>
                <a:gd name="T93" fmla="*/ 40 h 50"/>
                <a:gd name="T94" fmla="*/ 4 w 66"/>
                <a:gd name="T95" fmla="*/ 36 h 50"/>
                <a:gd name="T96" fmla="*/ 2 w 66"/>
                <a:gd name="T97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6" h="50">
                  <a:moveTo>
                    <a:pt x="2" y="30"/>
                  </a:moveTo>
                  <a:lnTo>
                    <a:pt x="2" y="22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6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8" y="4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0"/>
                  </a:lnTo>
                  <a:lnTo>
                    <a:pt x="46" y="14"/>
                  </a:lnTo>
                  <a:lnTo>
                    <a:pt x="48" y="18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0" y="20"/>
                  </a:lnTo>
                  <a:lnTo>
                    <a:pt x="56" y="22"/>
                  </a:lnTo>
                  <a:lnTo>
                    <a:pt x="60" y="24"/>
                  </a:lnTo>
                  <a:lnTo>
                    <a:pt x="62" y="26"/>
                  </a:lnTo>
                  <a:lnTo>
                    <a:pt x="64" y="26"/>
                  </a:lnTo>
                  <a:lnTo>
                    <a:pt x="64" y="26"/>
                  </a:lnTo>
                  <a:lnTo>
                    <a:pt x="64" y="30"/>
                  </a:lnTo>
                  <a:lnTo>
                    <a:pt x="64" y="32"/>
                  </a:lnTo>
                  <a:lnTo>
                    <a:pt x="64" y="36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58" y="44"/>
                  </a:lnTo>
                  <a:lnTo>
                    <a:pt x="50" y="44"/>
                  </a:lnTo>
                  <a:lnTo>
                    <a:pt x="44" y="44"/>
                  </a:lnTo>
                  <a:lnTo>
                    <a:pt x="40" y="44"/>
                  </a:lnTo>
                  <a:lnTo>
                    <a:pt x="38" y="42"/>
                  </a:lnTo>
                  <a:lnTo>
                    <a:pt x="34" y="42"/>
                  </a:lnTo>
                  <a:lnTo>
                    <a:pt x="30" y="44"/>
                  </a:lnTo>
                  <a:lnTo>
                    <a:pt x="26" y="44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6" y="48"/>
                  </a:lnTo>
                  <a:lnTo>
                    <a:pt x="14" y="50"/>
                  </a:lnTo>
                  <a:lnTo>
                    <a:pt x="12" y="46"/>
                  </a:lnTo>
                  <a:lnTo>
                    <a:pt x="10" y="44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79" name="Freeform 449"/>
            <p:cNvSpPr>
              <a:spLocks/>
            </p:cNvSpPr>
            <p:nvPr/>
          </p:nvSpPr>
          <p:spPr bwMode="gray">
            <a:xfrm>
              <a:off x="361201" y="4335949"/>
              <a:ext cx="77759" cy="18501"/>
            </a:xfrm>
            <a:custGeom>
              <a:avLst/>
              <a:gdLst>
                <a:gd name="T0" fmla="*/ 0 w 42"/>
                <a:gd name="T1" fmla="*/ 0 h 10"/>
                <a:gd name="T2" fmla="*/ 0 w 42"/>
                <a:gd name="T3" fmla="*/ 8 h 10"/>
                <a:gd name="T4" fmla="*/ 2 w 42"/>
                <a:gd name="T5" fmla="*/ 8 h 10"/>
                <a:gd name="T6" fmla="*/ 6 w 42"/>
                <a:gd name="T7" fmla="*/ 6 h 10"/>
                <a:gd name="T8" fmla="*/ 10 w 42"/>
                <a:gd name="T9" fmla="*/ 6 h 10"/>
                <a:gd name="T10" fmla="*/ 16 w 42"/>
                <a:gd name="T11" fmla="*/ 8 h 10"/>
                <a:gd name="T12" fmla="*/ 22 w 42"/>
                <a:gd name="T13" fmla="*/ 10 h 10"/>
                <a:gd name="T14" fmla="*/ 28 w 42"/>
                <a:gd name="T15" fmla="*/ 10 h 10"/>
                <a:gd name="T16" fmla="*/ 30 w 42"/>
                <a:gd name="T17" fmla="*/ 8 h 10"/>
                <a:gd name="T18" fmla="*/ 32 w 42"/>
                <a:gd name="T19" fmla="*/ 8 h 10"/>
                <a:gd name="T20" fmla="*/ 34 w 42"/>
                <a:gd name="T21" fmla="*/ 6 h 10"/>
                <a:gd name="T22" fmla="*/ 36 w 42"/>
                <a:gd name="T23" fmla="*/ 6 h 10"/>
                <a:gd name="T24" fmla="*/ 38 w 42"/>
                <a:gd name="T25" fmla="*/ 6 h 10"/>
                <a:gd name="T26" fmla="*/ 38 w 42"/>
                <a:gd name="T27" fmla="*/ 6 h 10"/>
                <a:gd name="T28" fmla="*/ 40 w 42"/>
                <a:gd name="T29" fmla="*/ 6 h 10"/>
                <a:gd name="T30" fmla="*/ 42 w 42"/>
                <a:gd name="T31" fmla="*/ 6 h 10"/>
                <a:gd name="T32" fmla="*/ 42 w 42"/>
                <a:gd name="T33" fmla="*/ 4 h 10"/>
                <a:gd name="T34" fmla="*/ 40 w 42"/>
                <a:gd name="T35" fmla="*/ 4 h 10"/>
                <a:gd name="T36" fmla="*/ 36 w 42"/>
                <a:gd name="T37" fmla="*/ 2 h 10"/>
                <a:gd name="T38" fmla="*/ 32 w 42"/>
                <a:gd name="T39" fmla="*/ 0 h 10"/>
                <a:gd name="T40" fmla="*/ 28 w 42"/>
                <a:gd name="T41" fmla="*/ 0 h 10"/>
                <a:gd name="T42" fmla="*/ 24 w 42"/>
                <a:gd name="T43" fmla="*/ 2 h 10"/>
                <a:gd name="T44" fmla="*/ 22 w 42"/>
                <a:gd name="T45" fmla="*/ 2 h 10"/>
                <a:gd name="T46" fmla="*/ 18 w 42"/>
                <a:gd name="T47" fmla="*/ 2 h 10"/>
                <a:gd name="T48" fmla="*/ 16 w 42"/>
                <a:gd name="T49" fmla="*/ 2 h 10"/>
                <a:gd name="T50" fmla="*/ 12 w 42"/>
                <a:gd name="T51" fmla="*/ 2 h 10"/>
                <a:gd name="T52" fmla="*/ 10 w 42"/>
                <a:gd name="T53" fmla="*/ 0 h 10"/>
                <a:gd name="T54" fmla="*/ 8 w 42"/>
                <a:gd name="T55" fmla="*/ 0 h 10"/>
                <a:gd name="T56" fmla="*/ 6 w 42"/>
                <a:gd name="T57" fmla="*/ 0 h 10"/>
                <a:gd name="T58" fmla="*/ 2 w 42"/>
                <a:gd name="T59" fmla="*/ 0 h 10"/>
                <a:gd name="T60" fmla="*/ 0 w 42"/>
                <a:gd name="T61" fmla="*/ 0 h 10"/>
                <a:gd name="T62" fmla="*/ 0 w 42"/>
                <a:gd name="T6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10">
                  <a:moveTo>
                    <a:pt x="0" y="0"/>
                  </a:moveTo>
                  <a:lnTo>
                    <a:pt x="0" y="8"/>
                  </a:lnTo>
                  <a:lnTo>
                    <a:pt x="2" y="8"/>
                  </a:lnTo>
                  <a:lnTo>
                    <a:pt x="6" y="6"/>
                  </a:lnTo>
                  <a:lnTo>
                    <a:pt x="10" y="6"/>
                  </a:lnTo>
                  <a:lnTo>
                    <a:pt x="16" y="8"/>
                  </a:lnTo>
                  <a:lnTo>
                    <a:pt x="22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2" y="6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0" name="Freeform 450"/>
            <p:cNvSpPr>
              <a:spLocks/>
            </p:cNvSpPr>
            <p:nvPr/>
          </p:nvSpPr>
          <p:spPr bwMode="gray">
            <a:xfrm>
              <a:off x="501907" y="4491362"/>
              <a:ext cx="155517" cy="103608"/>
            </a:xfrm>
            <a:custGeom>
              <a:avLst/>
              <a:gdLst>
                <a:gd name="T0" fmla="*/ 24 w 84"/>
                <a:gd name="T1" fmla="*/ 44 h 56"/>
                <a:gd name="T2" fmla="*/ 22 w 84"/>
                <a:gd name="T3" fmla="*/ 38 h 56"/>
                <a:gd name="T4" fmla="*/ 0 w 84"/>
                <a:gd name="T5" fmla="*/ 20 h 56"/>
                <a:gd name="T6" fmla="*/ 0 w 84"/>
                <a:gd name="T7" fmla="*/ 20 h 56"/>
                <a:gd name="T8" fmla="*/ 4 w 84"/>
                <a:gd name="T9" fmla="*/ 18 h 56"/>
                <a:gd name="T10" fmla="*/ 6 w 84"/>
                <a:gd name="T11" fmla="*/ 16 h 56"/>
                <a:gd name="T12" fmla="*/ 12 w 84"/>
                <a:gd name="T13" fmla="*/ 12 h 56"/>
                <a:gd name="T14" fmla="*/ 14 w 84"/>
                <a:gd name="T15" fmla="*/ 8 h 56"/>
                <a:gd name="T16" fmla="*/ 16 w 84"/>
                <a:gd name="T17" fmla="*/ 0 h 56"/>
                <a:gd name="T18" fmla="*/ 28 w 84"/>
                <a:gd name="T19" fmla="*/ 0 h 56"/>
                <a:gd name="T20" fmla="*/ 28 w 84"/>
                <a:gd name="T21" fmla="*/ 0 h 56"/>
                <a:gd name="T22" fmla="*/ 30 w 84"/>
                <a:gd name="T23" fmla="*/ 2 h 56"/>
                <a:gd name="T24" fmla="*/ 34 w 84"/>
                <a:gd name="T25" fmla="*/ 4 h 56"/>
                <a:gd name="T26" fmla="*/ 38 w 84"/>
                <a:gd name="T27" fmla="*/ 6 h 56"/>
                <a:gd name="T28" fmla="*/ 40 w 84"/>
                <a:gd name="T29" fmla="*/ 8 h 56"/>
                <a:gd name="T30" fmla="*/ 44 w 84"/>
                <a:gd name="T31" fmla="*/ 10 h 56"/>
                <a:gd name="T32" fmla="*/ 46 w 84"/>
                <a:gd name="T33" fmla="*/ 10 h 56"/>
                <a:gd name="T34" fmla="*/ 46 w 84"/>
                <a:gd name="T35" fmla="*/ 8 h 56"/>
                <a:gd name="T36" fmla="*/ 48 w 84"/>
                <a:gd name="T37" fmla="*/ 8 h 56"/>
                <a:gd name="T38" fmla="*/ 50 w 84"/>
                <a:gd name="T39" fmla="*/ 6 h 56"/>
                <a:gd name="T40" fmla="*/ 52 w 84"/>
                <a:gd name="T41" fmla="*/ 4 h 56"/>
                <a:gd name="T42" fmla="*/ 56 w 84"/>
                <a:gd name="T43" fmla="*/ 4 h 56"/>
                <a:gd name="T44" fmla="*/ 58 w 84"/>
                <a:gd name="T45" fmla="*/ 4 h 56"/>
                <a:gd name="T46" fmla="*/ 62 w 84"/>
                <a:gd name="T47" fmla="*/ 6 h 56"/>
                <a:gd name="T48" fmla="*/ 64 w 84"/>
                <a:gd name="T49" fmla="*/ 10 h 56"/>
                <a:gd name="T50" fmla="*/ 64 w 84"/>
                <a:gd name="T51" fmla="*/ 10 h 56"/>
                <a:gd name="T52" fmla="*/ 64 w 84"/>
                <a:gd name="T53" fmla="*/ 12 h 56"/>
                <a:gd name="T54" fmla="*/ 64 w 84"/>
                <a:gd name="T55" fmla="*/ 16 h 56"/>
                <a:gd name="T56" fmla="*/ 64 w 84"/>
                <a:gd name="T57" fmla="*/ 18 h 56"/>
                <a:gd name="T58" fmla="*/ 66 w 84"/>
                <a:gd name="T59" fmla="*/ 22 h 56"/>
                <a:gd name="T60" fmla="*/ 70 w 84"/>
                <a:gd name="T61" fmla="*/ 24 h 56"/>
                <a:gd name="T62" fmla="*/ 72 w 84"/>
                <a:gd name="T63" fmla="*/ 24 h 56"/>
                <a:gd name="T64" fmla="*/ 74 w 84"/>
                <a:gd name="T65" fmla="*/ 24 h 56"/>
                <a:gd name="T66" fmla="*/ 76 w 84"/>
                <a:gd name="T67" fmla="*/ 24 h 56"/>
                <a:gd name="T68" fmla="*/ 78 w 84"/>
                <a:gd name="T69" fmla="*/ 24 h 56"/>
                <a:gd name="T70" fmla="*/ 80 w 84"/>
                <a:gd name="T71" fmla="*/ 26 h 56"/>
                <a:gd name="T72" fmla="*/ 82 w 84"/>
                <a:gd name="T73" fmla="*/ 30 h 56"/>
                <a:gd name="T74" fmla="*/ 84 w 84"/>
                <a:gd name="T75" fmla="*/ 36 h 56"/>
                <a:gd name="T76" fmla="*/ 82 w 84"/>
                <a:gd name="T77" fmla="*/ 40 h 56"/>
                <a:gd name="T78" fmla="*/ 82 w 84"/>
                <a:gd name="T79" fmla="*/ 42 h 56"/>
                <a:gd name="T80" fmla="*/ 80 w 84"/>
                <a:gd name="T81" fmla="*/ 44 h 56"/>
                <a:gd name="T82" fmla="*/ 80 w 84"/>
                <a:gd name="T83" fmla="*/ 46 h 56"/>
                <a:gd name="T84" fmla="*/ 48 w 84"/>
                <a:gd name="T85" fmla="*/ 56 h 56"/>
                <a:gd name="T86" fmla="*/ 48 w 84"/>
                <a:gd name="T87" fmla="*/ 56 h 56"/>
                <a:gd name="T88" fmla="*/ 46 w 84"/>
                <a:gd name="T89" fmla="*/ 56 h 56"/>
                <a:gd name="T90" fmla="*/ 44 w 84"/>
                <a:gd name="T91" fmla="*/ 56 h 56"/>
                <a:gd name="T92" fmla="*/ 38 w 84"/>
                <a:gd name="T93" fmla="*/ 54 h 56"/>
                <a:gd name="T94" fmla="*/ 32 w 84"/>
                <a:gd name="T95" fmla="*/ 52 h 56"/>
                <a:gd name="T96" fmla="*/ 32 w 84"/>
                <a:gd name="T97" fmla="*/ 52 h 56"/>
                <a:gd name="T98" fmla="*/ 28 w 84"/>
                <a:gd name="T99" fmla="*/ 50 h 56"/>
                <a:gd name="T100" fmla="*/ 26 w 84"/>
                <a:gd name="T101" fmla="*/ 48 h 56"/>
                <a:gd name="T102" fmla="*/ 24 w 84"/>
                <a:gd name="T103" fmla="*/ 44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4" h="56">
                  <a:moveTo>
                    <a:pt x="24" y="44"/>
                  </a:moveTo>
                  <a:lnTo>
                    <a:pt x="22" y="3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18"/>
                  </a:lnTo>
                  <a:lnTo>
                    <a:pt x="6" y="16"/>
                  </a:lnTo>
                  <a:lnTo>
                    <a:pt x="12" y="12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4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4" y="10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8" y="8"/>
                  </a:lnTo>
                  <a:lnTo>
                    <a:pt x="50" y="6"/>
                  </a:lnTo>
                  <a:lnTo>
                    <a:pt x="52" y="4"/>
                  </a:lnTo>
                  <a:lnTo>
                    <a:pt x="56" y="4"/>
                  </a:lnTo>
                  <a:lnTo>
                    <a:pt x="58" y="4"/>
                  </a:lnTo>
                  <a:lnTo>
                    <a:pt x="62" y="6"/>
                  </a:lnTo>
                  <a:lnTo>
                    <a:pt x="64" y="10"/>
                  </a:lnTo>
                  <a:lnTo>
                    <a:pt x="64" y="10"/>
                  </a:lnTo>
                  <a:lnTo>
                    <a:pt x="64" y="12"/>
                  </a:lnTo>
                  <a:lnTo>
                    <a:pt x="64" y="16"/>
                  </a:lnTo>
                  <a:lnTo>
                    <a:pt x="64" y="18"/>
                  </a:lnTo>
                  <a:lnTo>
                    <a:pt x="66" y="22"/>
                  </a:lnTo>
                  <a:lnTo>
                    <a:pt x="70" y="24"/>
                  </a:lnTo>
                  <a:lnTo>
                    <a:pt x="72" y="24"/>
                  </a:lnTo>
                  <a:lnTo>
                    <a:pt x="74" y="24"/>
                  </a:lnTo>
                  <a:lnTo>
                    <a:pt x="76" y="24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2" y="30"/>
                  </a:lnTo>
                  <a:lnTo>
                    <a:pt x="84" y="36"/>
                  </a:lnTo>
                  <a:lnTo>
                    <a:pt x="82" y="40"/>
                  </a:lnTo>
                  <a:lnTo>
                    <a:pt x="82" y="42"/>
                  </a:lnTo>
                  <a:lnTo>
                    <a:pt x="80" y="44"/>
                  </a:lnTo>
                  <a:lnTo>
                    <a:pt x="80" y="46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6" y="56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32" y="52"/>
                  </a:lnTo>
                  <a:lnTo>
                    <a:pt x="32" y="52"/>
                  </a:lnTo>
                  <a:lnTo>
                    <a:pt x="28" y="50"/>
                  </a:lnTo>
                  <a:lnTo>
                    <a:pt x="26" y="48"/>
                  </a:lnTo>
                  <a:lnTo>
                    <a:pt x="24" y="4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1" name="Freeform 451"/>
            <p:cNvSpPr>
              <a:spLocks/>
            </p:cNvSpPr>
            <p:nvPr/>
          </p:nvSpPr>
          <p:spPr bwMode="gray">
            <a:xfrm>
              <a:off x="468582" y="4446958"/>
              <a:ext cx="66650" cy="81407"/>
            </a:xfrm>
            <a:custGeom>
              <a:avLst/>
              <a:gdLst>
                <a:gd name="T0" fmla="*/ 0 w 36"/>
                <a:gd name="T1" fmla="*/ 18 h 44"/>
                <a:gd name="T2" fmla="*/ 0 w 36"/>
                <a:gd name="T3" fmla="*/ 16 h 44"/>
                <a:gd name="T4" fmla="*/ 0 w 36"/>
                <a:gd name="T5" fmla="*/ 14 h 44"/>
                <a:gd name="T6" fmla="*/ 0 w 36"/>
                <a:gd name="T7" fmla="*/ 12 h 44"/>
                <a:gd name="T8" fmla="*/ 2 w 36"/>
                <a:gd name="T9" fmla="*/ 8 h 44"/>
                <a:gd name="T10" fmla="*/ 4 w 36"/>
                <a:gd name="T11" fmla="*/ 6 h 44"/>
                <a:gd name="T12" fmla="*/ 8 w 36"/>
                <a:gd name="T13" fmla="*/ 2 h 44"/>
                <a:gd name="T14" fmla="*/ 14 w 36"/>
                <a:gd name="T15" fmla="*/ 0 h 44"/>
                <a:gd name="T16" fmla="*/ 18 w 36"/>
                <a:gd name="T17" fmla="*/ 0 h 44"/>
                <a:gd name="T18" fmla="*/ 20 w 36"/>
                <a:gd name="T19" fmla="*/ 0 h 44"/>
                <a:gd name="T20" fmla="*/ 24 w 36"/>
                <a:gd name="T21" fmla="*/ 0 h 44"/>
                <a:gd name="T22" fmla="*/ 26 w 36"/>
                <a:gd name="T23" fmla="*/ 2 h 44"/>
                <a:gd name="T24" fmla="*/ 28 w 36"/>
                <a:gd name="T25" fmla="*/ 2 h 44"/>
                <a:gd name="T26" fmla="*/ 30 w 36"/>
                <a:gd name="T27" fmla="*/ 4 h 44"/>
                <a:gd name="T28" fmla="*/ 32 w 36"/>
                <a:gd name="T29" fmla="*/ 4 h 44"/>
                <a:gd name="T30" fmla="*/ 34 w 36"/>
                <a:gd name="T31" fmla="*/ 8 h 44"/>
                <a:gd name="T32" fmla="*/ 36 w 36"/>
                <a:gd name="T33" fmla="*/ 12 h 44"/>
                <a:gd name="T34" fmla="*/ 36 w 36"/>
                <a:gd name="T35" fmla="*/ 20 h 44"/>
                <a:gd name="T36" fmla="*/ 34 w 36"/>
                <a:gd name="T37" fmla="*/ 28 h 44"/>
                <a:gd name="T38" fmla="*/ 30 w 36"/>
                <a:gd name="T39" fmla="*/ 34 h 44"/>
                <a:gd name="T40" fmla="*/ 30 w 36"/>
                <a:gd name="T41" fmla="*/ 34 h 44"/>
                <a:gd name="T42" fmla="*/ 28 w 36"/>
                <a:gd name="T43" fmla="*/ 38 h 44"/>
                <a:gd name="T44" fmla="*/ 24 w 36"/>
                <a:gd name="T45" fmla="*/ 40 h 44"/>
                <a:gd name="T46" fmla="*/ 20 w 36"/>
                <a:gd name="T47" fmla="*/ 44 h 44"/>
                <a:gd name="T48" fmla="*/ 18 w 36"/>
                <a:gd name="T49" fmla="*/ 44 h 44"/>
                <a:gd name="T50" fmla="*/ 16 w 36"/>
                <a:gd name="T51" fmla="*/ 44 h 44"/>
                <a:gd name="T52" fmla="*/ 14 w 36"/>
                <a:gd name="T53" fmla="*/ 42 h 44"/>
                <a:gd name="T54" fmla="*/ 10 w 36"/>
                <a:gd name="T55" fmla="*/ 40 h 44"/>
                <a:gd name="T56" fmla="*/ 8 w 36"/>
                <a:gd name="T57" fmla="*/ 38 h 44"/>
                <a:gd name="T58" fmla="*/ 0 w 36"/>
                <a:gd name="T59" fmla="*/ 1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44">
                  <a:moveTo>
                    <a:pt x="0" y="18"/>
                  </a:moveTo>
                  <a:lnTo>
                    <a:pt x="0" y="16"/>
                  </a:lnTo>
                  <a:lnTo>
                    <a:pt x="0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18" y="0"/>
                  </a:lnTo>
                  <a:lnTo>
                    <a:pt x="20" y="0"/>
                  </a:lnTo>
                  <a:lnTo>
                    <a:pt x="24" y="0"/>
                  </a:lnTo>
                  <a:lnTo>
                    <a:pt x="26" y="2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2"/>
                  </a:lnTo>
                  <a:lnTo>
                    <a:pt x="36" y="20"/>
                  </a:lnTo>
                  <a:lnTo>
                    <a:pt x="34" y="28"/>
                  </a:lnTo>
                  <a:lnTo>
                    <a:pt x="30" y="34"/>
                  </a:lnTo>
                  <a:lnTo>
                    <a:pt x="30" y="34"/>
                  </a:lnTo>
                  <a:lnTo>
                    <a:pt x="28" y="38"/>
                  </a:lnTo>
                  <a:lnTo>
                    <a:pt x="24" y="40"/>
                  </a:lnTo>
                  <a:lnTo>
                    <a:pt x="20" y="44"/>
                  </a:lnTo>
                  <a:lnTo>
                    <a:pt x="18" y="44"/>
                  </a:lnTo>
                  <a:lnTo>
                    <a:pt x="16" y="44"/>
                  </a:lnTo>
                  <a:lnTo>
                    <a:pt x="14" y="42"/>
                  </a:lnTo>
                  <a:lnTo>
                    <a:pt x="10" y="40"/>
                  </a:lnTo>
                  <a:lnTo>
                    <a:pt x="8" y="38"/>
                  </a:lnTo>
                  <a:lnTo>
                    <a:pt x="0" y="1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2" name="Freeform 452"/>
            <p:cNvSpPr>
              <a:spLocks/>
            </p:cNvSpPr>
            <p:nvPr/>
          </p:nvSpPr>
          <p:spPr bwMode="gray">
            <a:xfrm>
              <a:off x="409337" y="4380353"/>
              <a:ext cx="185140" cy="129510"/>
            </a:xfrm>
            <a:custGeom>
              <a:avLst/>
              <a:gdLst>
                <a:gd name="T0" fmla="*/ 0 w 100"/>
                <a:gd name="T1" fmla="*/ 26 h 70"/>
                <a:gd name="T2" fmla="*/ 18 w 100"/>
                <a:gd name="T3" fmla="*/ 20 h 70"/>
                <a:gd name="T4" fmla="*/ 22 w 100"/>
                <a:gd name="T5" fmla="*/ 16 h 70"/>
                <a:gd name="T6" fmla="*/ 24 w 100"/>
                <a:gd name="T7" fmla="*/ 8 h 70"/>
                <a:gd name="T8" fmla="*/ 22 w 100"/>
                <a:gd name="T9" fmla="*/ 0 h 70"/>
                <a:gd name="T10" fmla="*/ 24 w 100"/>
                <a:gd name="T11" fmla="*/ 0 h 70"/>
                <a:gd name="T12" fmla="*/ 30 w 100"/>
                <a:gd name="T13" fmla="*/ 0 h 70"/>
                <a:gd name="T14" fmla="*/ 36 w 100"/>
                <a:gd name="T15" fmla="*/ 2 h 70"/>
                <a:gd name="T16" fmla="*/ 38 w 100"/>
                <a:gd name="T17" fmla="*/ 4 h 70"/>
                <a:gd name="T18" fmla="*/ 40 w 100"/>
                <a:gd name="T19" fmla="*/ 6 h 70"/>
                <a:gd name="T20" fmla="*/ 44 w 100"/>
                <a:gd name="T21" fmla="*/ 6 h 70"/>
                <a:gd name="T22" fmla="*/ 52 w 100"/>
                <a:gd name="T23" fmla="*/ 10 h 70"/>
                <a:gd name="T24" fmla="*/ 62 w 100"/>
                <a:gd name="T25" fmla="*/ 10 h 70"/>
                <a:gd name="T26" fmla="*/ 64 w 100"/>
                <a:gd name="T27" fmla="*/ 8 h 70"/>
                <a:gd name="T28" fmla="*/ 64 w 100"/>
                <a:gd name="T29" fmla="*/ 6 h 70"/>
                <a:gd name="T30" fmla="*/ 66 w 100"/>
                <a:gd name="T31" fmla="*/ 4 h 70"/>
                <a:gd name="T32" fmla="*/ 70 w 100"/>
                <a:gd name="T33" fmla="*/ 2 h 70"/>
                <a:gd name="T34" fmla="*/ 76 w 100"/>
                <a:gd name="T35" fmla="*/ 4 h 70"/>
                <a:gd name="T36" fmla="*/ 78 w 100"/>
                <a:gd name="T37" fmla="*/ 8 h 70"/>
                <a:gd name="T38" fmla="*/ 80 w 100"/>
                <a:gd name="T39" fmla="*/ 14 h 70"/>
                <a:gd name="T40" fmla="*/ 84 w 100"/>
                <a:gd name="T41" fmla="*/ 22 h 70"/>
                <a:gd name="T42" fmla="*/ 88 w 100"/>
                <a:gd name="T43" fmla="*/ 28 h 70"/>
                <a:gd name="T44" fmla="*/ 90 w 100"/>
                <a:gd name="T45" fmla="*/ 36 h 70"/>
                <a:gd name="T46" fmla="*/ 96 w 100"/>
                <a:gd name="T47" fmla="*/ 50 h 70"/>
                <a:gd name="T48" fmla="*/ 100 w 100"/>
                <a:gd name="T49" fmla="*/ 64 h 70"/>
                <a:gd name="T50" fmla="*/ 96 w 100"/>
                <a:gd name="T51" fmla="*/ 70 h 70"/>
                <a:gd name="T52" fmla="*/ 88 w 100"/>
                <a:gd name="T53" fmla="*/ 66 h 70"/>
                <a:gd name="T54" fmla="*/ 78 w 100"/>
                <a:gd name="T55" fmla="*/ 60 h 70"/>
                <a:gd name="T56" fmla="*/ 78 w 100"/>
                <a:gd name="T57" fmla="*/ 60 h 70"/>
                <a:gd name="T58" fmla="*/ 72 w 100"/>
                <a:gd name="T59" fmla="*/ 60 h 70"/>
                <a:gd name="T60" fmla="*/ 68 w 100"/>
                <a:gd name="T61" fmla="*/ 60 h 70"/>
                <a:gd name="T62" fmla="*/ 68 w 100"/>
                <a:gd name="T63" fmla="*/ 54 h 70"/>
                <a:gd name="T64" fmla="*/ 68 w 100"/>
                <a:gd name="T65" fmla="*/ 46 h 70"/>
                <a:gd name="T66" fmla="*/ 62 w 100"/>
                <a:gd name="T67" fmla="*/ 40 h 70"/>
                <a:gd name="T68" fmla="*/ 50 w 100"/>
                <a:gd name="T69" fmla="*/ 36 h 70"/>
                <a:gd name="T70" fmla="*/ 48 w 100"/>
                <a:gd name="T71" fmla="*/ 36 h 70"/>
                <a:gd name="T72" fmla="*/ 40 w 100"/>
                <a:gd name="T73" fmla="*/ 40 h 70"/>
                <a:gd name="T74" fmla="*/ 32 w 100"/>
                <a:gd name="T75" fmla="*/ 46 h 70"/>
                <a:gd name="T76" fmla="*/ 18 w 100"/>
                <a:gd name="T77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70">
                  <a:moveTo>
                    <a:pt x="18" y="40"/>
                  </a:moveTo>
                  <a:lnTo>
                    <a:pt x="0" y="26"/>
                  </a:lnTo>
                  <a:lnTo>
                    <a:pt x="18" y="20"/>
                  </a:lnTo>
                  <a:lnTo>
                    <a:pt x="18" y="20"/>
                  </a:lnTo>
                  <a:lnTo>
                    <a:pt x="20" y="18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8" y="4"/>
                  </a:lnTo>
                  <a:lnTo>
                    <a:pt x="38" y="6"/>
                  </a:lnTo>
                  <a:lnTo>
                    <a:pt x="40" y="6"/>
                  </a:lnTo>
                  <a:lnTo>
                    <a:pt x="44" y="6"/>
                  </a:lnTo>
                  <a:lnTo>
                    <a:pt x="44" y="6"/>
                  </a:lnTo>
                  <a:lnTo>
                    <a:pt x="46" y="8"/>
                  </a:lnTo>
                  <a:lnTo>
                    <a:pt x="52" y="10"/>
                  </a:lnTo>
                  <a:lnTo>
                    <a:pt x="58" y="10"/>
                  </a:lnTo>
                  <a:lnTo>
                    <a:pt x="62" y="10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6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6" y="4"/>
                  </a:lnTo>
                  <a:lnTo>
                    <a:pt x="66" y="4"/>
                  </a:lnTo>
                  <a:lnTo>
                    <a:pt x="70" y="2"/>
                  </a:lnTo>
                  <a:lnTo>
                    <a:pt x="72" y="2"/>
                  </a:lnTo>
                  <a:lnTo>
                    <a:pt x="76" y="4"/>
                  </a:lnTo>
                  <a:lnTo>
                    <a:pt x="78" y="6"/>
                  </a:lnTo>
                  <a:lnTo>
                    <a:pt x="78" y="8"/>
                  </a:lnTo>
                  <a:lnTo>
                    <a:pt x="78" y="10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22"/>
                  </a:lnTo>
                  <a:lnTo>
                    <a:pt x="88" y="26"/>
                  </a:lnTo>
                  <a:lnTo>
                    <a:pt x="88" y="28"/>
                  </a:lnTo>
                  <a:lnTo>
                    <a:pt x="88" y="30"/>
                  </a:lnTo>
                  <a:lnTo>
                    <a:pt x="90" y="36"/>
                  </a:lnTo>
                  <a:lnTo>
                    <a:pt x="92" y="40"/>
                  </a:lnTo>
                  <a:lnTo>
                    <a:pt x="96" y="50"/>
                  </a:lnTo>
                  <a:lnTo>
                    <a:pt x="98" y="58"/>
                  </a:lnTo>
                  <a:lnTo>
                    <a:pt x="100" y="64"/>
                  </a:lnTo>
                  <a:lnTo>
                    <a:pt x="98" y="68"/>
                  </a:lnTo>
                  <a:lnTo>
                    <a:pt x="96" y="70"/>
                  </a:lnTo>
                  <a:lnTo>
                    <a:pt x="92" y="70"/>
                  </a:lnTo>
                  <a:lnTo>
                    <a:pt x="88" y="66"/>
                  </a:lnTo>
                  <a:lnTo>
                    <a:pt x="82" y="64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8" y="60"/>
                  </a:lnTo>
                  <a:lnTo>
                    <a:pt x="7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8" y="60"/>
                  </a:lnTo>
                  <a:lnTo>
                    <a:pt x="68" y="56"/>
                  </a:lnTo>
                  <a:lnTo>
                    <a:pt x="68" y="54"/>
                  </a:lnTo>
                  <a:lnTo>
                    <a:pt x="68" y="50"/>
                  </a:lnTo>
                  <a:lnTo>
                    <a:pt x="68" y="46"/>
                  </a:lnTo>
                  <a:lnTo>
                    <a:pt x="66" y="42"/>
                  </a:lnTo>
                  <a:lnTo>
                    <a:pt x="62" y="40"/>
                  </a:lnTo>
                  <a:lnTo>
                    <a:pt x="58" y="38"/>
                  </a:lnTo>
                  <a:lnTo>
                    <a:pt x="50" y="36"/>
                  </a:lnTo>
                  <a:lnTo>
                    <a:pt x="50" y="36"/>
                  </a:lnTo>
                  <a:lnTo>
                    <a:pt x="48" y="36"/>
                  </a:lnTo>
                  <a:lnTo>
                    <a:pt x="44" y="38"/>
                  </a:lnTo>
                  <a:lnTo>
                    <a:pt x="40" y="40"/>
                  </a:lnTo>
                  <a:lnTo>
                    <a:pt x="36" y="42"/>
                  </a:lnTo>
                  <a:lnTo>
                    <a:pt x="32" y="46"/>
                  </a:lnTo>
                  <a:lnTo>
                    <a:pt x="32" y="52"/>
                  </a:lnTo>
                  <a:lnTo>
                    <a:pt x="18" y="4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3" name="Freeform 453"/>
            <p:cNvSpPr>
              <a:spLocks/>
            </p:cNvSpPr>
            <p:nvPr/>
          </p:nvSpPr>
          <p:spPr bwMode="gray">
            <a:xfrm>
              <a:off x="572260" y="4417356"/>
              <a:ext cx="155517" cy="162813"/>
            </a:xfrm>
            <a:custGeom>
              <a:avLst/>
              <a:gdLst>
                <a:gd name="T0" fmla="*/ 42 w 84"/>
                <a:gd name="T1" fmla="*/ 84 h 88"/>
                <a:gd name="T2" fmla="*/ 44 w 84"/>
                <a:gd name="T3" fmla="*/ 78 h 88"/>
                <a:gd name="T4" fmla="*/ 44 w 84"/>
                <a:gd name="T5" fmla="*/ 68 h 88"/>
                <a:gd name="T6" fmla="*/ 42 w 84"/>
                <a:gd name="T7" fmla="*/ 66 h 88"/>
                <a:gd name="T8" fmla="*/ 36 w 84"/>
                <a:gd name="T9" fmla="*/ 64 h 88"/>
                <a:gd name="T10" fmla="*/ 32 w 84"/>
                <a:gd name="T11" fmla="*/ 64 h 88"/>
                <a:gd name="T12" fmla="*/ 28 w 84"/>
                <a:gd name="T13" fmla="*/ 62 h 88"/>
                <a:gd name="T14" fmla="*/ 26 w 84"/>
                <a:gd name="T15" fmla="*/ 54 h 88"/>
                <a:gd name="T16" fmla="*/ 26 w 84"/>
                <a:gd name="T17" fmla="*/ 48 h 88"/>
                <a:gd name="T18" fmla="*/ 24 w 84"/>
                <a:gd name="T19" fmla="*/ 46 h 88"/>
                <a:gd name="T20" fmla="*/ 18 w 84"/>
                <a:gd name="T21" fmla="*/ 42 h 88"/>
                <a:gd name="T22" fmla="*/ 10 w 84"/>
                <a:gd name="T23" fmla="*/ 48 h 88"/>
                <a:gd name="T24" fmla="*/ 10 w 84"/>
                <a:gd name="T25" fmla="*/ 44 h 88"/>
                <a:gd name="T26" fmla="*/ 10 w 84"/>
                <a:gd name="T27" fmla="*/ 36 h 88"/>
                <a:gd name="T28" fmla="*/ 8 w 84"/>
                <a:gd name="T29" fmla="*/ 32 h 88"/>
                <a:gd name="T30" fmla="*/ 4 w 84"/>
                <a:gd name="T31" fmla="*/ 24 h 88"/>
                <a:gd name="T32" fmla="*/ 2 w 84"/>
                <a:gd name="T33" fmla="*/ 14 h 88"/>
                <a:gd name="T34" fmla="*/ 0 w 84"/>
                <a:gd name="T35" fmla="*/ 6 h 88"/>
                <a:gd name="T36" fmla="*/ 6 w 84"/>
                <a:gd name="T37" fmla="*/ 8 h 88"/>
                <a:gd name="T38" fmla="*/ 16 w 84"/>
                <a:gd name="T39" fmla="*/ 6 h 88"/>
                <a:gd name="T40" fmla="*/ 22 w 84"/>
                <a:gd name="T41" fmla="*/ 4 h 88"/>
                <a:gd name="T42" fmla="*/ 24 w 84"/>
                <a:gd name="T43" fmla="*/ 0 h 88"/>
                <a:gd name="T44" fmla="*/ 30 w 84"/>
                <a:gd name="T45" fmla="*/ 2 h 88"/>
                <a:gd name="T46" fmla="*/ 32 w 84"/>
                <a:gd name="T47" fmla="*/ 4 h 88"/>
                <a:gd name="T48" fmla="*/ 36 w 84"/>
                <a:gd name="T49" fmla="*/ 4 h 88"/>
                <a:gd name="T50" fmla="*/ 38 w 84"/>
                <a:gd name="T51" fmla="*/ 2 h 88"/>
                <a:gd name="T52" fmla="*/ 42 w 84"/>
                <a:gd name="T53" fmla="*/ 0 h 88"/>
                <a:gd name="T54" fmla="*/ 50 w 84"/>
                <a:gd name="T55" fmla="*/ 0 h 88"/>
                <a:gd name="T56" fmla="*/ 58 w 84"/>
                <a:gd name="T57" fmla="*/ 2 h 88"/>
                <a:gd name="T58" fmla="*/ 64 w 84"/>
                <a:gd name="T59" fmla="*/ 0 h 88"/>
                <a:gd name="T60" fmla="*/ 72 w 84"/>
                <a:gd name="T61" fmla="*/ 0 h 88"/>
                <a:gd name="T62" fmla="*/ 76 w 84"/>
                <a:gd name="T63" fmla="*/ 4 h 88"/>
                <a:gd name="T64" fmla="*/ 78 w 84"/>
                <a:gd name="T65" fmla="*/ 12 h 88"/>
                <a:gd name="T66" fmla="*/ 82 w 84"/>
                <a:gd name="T67" fmla="*/ 32 h 88"/>
                <a:gd name="T68" fmla="*/ 80 w 84"/>
                <a:gd name="T69" fmla="*/ 46 h 88"/>
                <a:gd name="T70" fmla="*/ 76 w 84"/>
                <a:gd name="T71" fmla="*/ 68 h 88"/>
                <a:gd name="T72" fmla="*/ 84 w 84"/>
                <a:gd name="T73" fmla="*/ 88 h 88"/>
                <a:gd name="T74" fmla="*/ 42 w 84"/>
                <a:gd name="T75" fmla="*/ 8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" h="88">
                  <a:moveTo>
                    <a:pt x="42" y="86"/>
                  </a:moveTo>
                  <a:lnTo>
                    <a:pt x="42" y="84"/>
                  </a:lnTo>
                  <a:lnTo>
                    <a:pt x="44" y="82"/>
                  </a:lnTo>
                  <a:lnTo>
                    <a:pt x="44" y="78"/>
                  </a:lnTo>
                  <a:lnTo>
                    <a:pt x="46" y="74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2" y="66"/>
                  </a:lnTo>
                  <a:lnTo>
                    <a:pt x="40" y="64"/>
                  </a:lnTo>
                  <a:lnTo>
                    <a:pt x="36" y="64"/>
                  </a:lnTo>
                  <a:lnTo>
                    <a:pt x="32" y="64"/>
                  </a:lnTo>
                  <a:lnTo>
                    <a:pt x="32" y="64"/>
                  </a:lnTo>
                  <a:lnTo>
                    <a:pt x="30" y="64"/>
                  </a:lnTo>
                  <a:lnTo>
                    <a:pt x="28" y="62"/>
                  </a:lnTo>
                  <a:lnTo>
                    <a:pt x="26" y="58"/>
                  </a:lnTo>
                  <a:lnTo>
                    <a:pt x="26" y="54"/>
                  </a:lnTo>
                  <a:lnTo>
                    <a:pt x="26" y="50"/>
                  </a:lnTo>
                  <a:lnTo>
                    <a:pt x="26" y="48"/>
                  </a:lnTo>
                  <a:lnTo>
                    <a:pt x="24" y="46"/>
                  </a:lnTo>
                  <a:lnTo>
                    <a:pt x="24" y="46"/>
                  </a:lnTo>
                  <a:lnTo>
                    <a:pt x="22" y="44"/>
                  </a:lnTo>
                  <a:lnTo>
                    <a:pt x="18" y="42"/>
                  </a:lnTo>
                  <a:lnTo>
                    <a:pt x="14" y="44"/>
                  </a:lnTo>
                  <a:lnTo>
                    <a:pt x="10" y="48"/>
                  </a:lnTo>
                  <a:lnTo>
                    <a:pt x="10" y="46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10" y="36"/>
                  </a:lnTo>
                  <a:lnTo>
                    <a:pt x="10" y="36"/>
                  </a:lnTo>
                  <a:lnTo>
                    <a:pt x="8" y="32"/>
                  </a:lnTo>
                  <a:lnTo>
                    <a:pt x="6" y="28"/>
                  </a:lnTo>
                  <a:lnTo>
                    <a:pt x="4" y="24"/>
                  </a:lnTo>
                  <a:lnTo>
                    <a:pt x="2" y="20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0" y="8"/>
                  </a:lnTo>
                  <a:lnTo>
                    <a:pt x="16" y="6"/>
                  </a:lnTo>
                  <a:lnTo>
                    <a:pt x="20" y="4"/>
                  </a:lnTo>
                  <a:lnTo>
                    <a:pt x="22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30" y="4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58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6" y="4"/>
                  </a:lnTo>
                  <a:lnTo>
                    <a:pt x="76" y="8"/>
                  </a:lnTo>
                  <a:lnTo>
                    <a:pt x="78" y="12"/>
                  </a:lnTo>
                  <a:lnTo>
                    <a:pt x="80" y="20"/>
                  </a:lnTo>
                  <a:lnTo>
                    <a:pt x="82" y="32"/>
                  </a:lnTo>
                  <a:lnTo>
                    <a:pt x="80" y="42"/>
                  </a:lnTo>
                  <a:lnTo>
                    <a:pt x="80" y="46"/>
                  </a:lnTo>
                  <a:lnTo>
                    <a:pt x="78" y="56"/>
                  </a:lnTo>
                  <a:lnTo>
                    <a:pt x="76" y="68"/>
                  </a:lnTo>
                  <a:lnTo>
                    <a:pt x="78" y="76"/>
                  </a:lnTo>
                  <a:lnTo>
                    <a:pt x="84" y="88"/>
                  </a:lnTo>
                  <a:lnTo>
                    <a:pt x="66" y="82"/>
                  </a:lnTo>
                  <a:lnTo>
                    <a:pt x="42" y="8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4" name="Freeform 454"/>
            <p:cNvSpPr>
              <a:spLocks/>
            </p:cNvSpPr>
            <p:nvPr/>
          </p:nvSpPr>
          <p:spPr bwMode="gray">
            <a:xfrm>
              <a:off x="642613" y="4350751"/>
              <a:ext cx="137003" cy="70306"/>
            </a:xfrm>
            <a:custGeom>
              <a:avLst/>
              <a:gdLst>
                <a:gd name="T0" fmla="*/ 28 w 74"/>
                <a:gd name="T1" fmla="*/ 8 h 38"/>
                <a:gd name="T2" fmla="*/ 28 w 74"/>
                <a:gd name="T3" fmla="*/ 8 h 38"/>
                <a:gd name="T4" fmla="*/ 24 w 74"/>
                <a:gd name="T5" fmla="*/ 8 h 38"/>
                <a:gd name="T6" fmla="*/ 20 w 74"/>
                <a:gd name="T7" fmla="*/ 8 h 38"/>
                <a:gd name="T8" fmla="*/ 16 w 74"/>
                <a:gd name="T9" fmla="*/ 10 h 38"/>
                <a:gd name="T10" fmla="*/ 12 w 74"/>
                <a:gd name="T11" fmla="*/ 12 h 38"/>
                <a:gd name="T12" fmla="*/ 8 w 74"/>
                <a:gd name="T13" fmla="*/ 16 h 38"/>
                <a:gd name="T14" fmla="*/ 4 w 74"/>
                <a:gd name="T15" fmla="*/ 22 h 38"/>
                <a:gd name="T16" fmla="*/ 0 w 74"/>
                <a:gd name="T17" fmla="*/ 38 h 38"/>
                <a:gd name="T18" fmla="*/ 0 w 74"/>
                <a:gd name="T19" fmla="*/ 38 h 38"/>
                <a:gd name="T20" fmla="*/ 2 w 74"/>
                <a:gd name="T21" fmla="*/ 38 h 38"/>
                <a:gd name="T22" fmla="*/ 6 w 74"/>
                <a:gd name="T23" fmla="*/ 36 h 38"/>
                <a:gd name="T24" fmla="*/ 10 w 74"/>
                <a:gd name="T25" fmla="*/ 36 h 38"/>
                <a:gd name="T26" fmla="*/ 16 w 74"/>
                <a:gd name="T27" fmla="*/ 38 h 38"/>
                <a:gd name="T28" fmla="*/ 16 w 74"/>
                <a:gd name="T29" fmla="*/ 38 h 38"/>
                <a:gd name="T30" fmla="*/ 18 w 74"/>
                <a:gd name="T31" fmla="*/ 38 h 38"/>
                <a:gd name="T32" fmla="*/ 22 w 74"/>
                <a:gd name="T33" fmla="*/ 38 h 38"/>
                <a:gd name="T34" fmla="*/ 28 w 74"/>
                <a:gd name="T35" fmla="*/ 36 h 38"/>
                <a:gd name="T36" fmla="*/ 28 w 74"/>
                <a:gd name="T37" fmla="*/ 36 h 38"/>
                <a:gd name="T38" fmla="*/ 30 w 74"/>
                <a:gd name="T39" fmla="*/ 36 h 38"/>
                <a:gd name="T40" fmla="*/ 32 w 74"/>
                <a:gd name="T41" fmla="*/ 36 h 38"/>
                <a:gd name="T42" fmla="*/ 36 w 74"/>
                <a:gd name="T43" fmla="*/ 36 h 38"/>
                <a:gd name="T44" fmla="*/ 36 w 74"/>
                <a:gd name="T45" fmla="*/ 36 h 38"/>
                <a:gd name="T46" fmla="*/ 36 w 74"/>
                <a:gd name="T47" fmla="*/ 34 h 38"/>
                <a:gd name="T48" fmla="*/ 36 w 74"/>
                <a:gd name="T49" fmla="*/ 32 h 38"/>
                <a:gd name="T50" fmla="*/ 38 w 74"/>
                <a:gd name="T51" fmla="*/ 30 h 38"/>
                <a:gd name="T52" fmla="*/ 40 w 74"/>
                <a:gd name="T53" fmla="*/ 28 h 38"/>
                <a:gd name="T54" fmla="*/ 40 w 74"/>
                <a:gd name="T55" fmla="*/ 26 h 38"/>
                <a:gd name="T56" fmla="*/ 42 w 74"/>
                <a:gd name="T57" fmla="*/ 24 h 38"/>
                <a:gd name="T58" fmla="*/ 44 w 74"/>
                <a:gd name="T59" fmla="*/ 22 h 38"/>
                <a:gd name="T60" fmla="*/ 46 w 74"/>
                <a:gd name="T61" fmla="*/ 22 h 38"/>
                <a:gd name="T62" fmla="*/ 50 w 74"/>
                <a:gd name="T63" fmla="*/ 20 h 38"/>
                <a:gd name="T64" fmla="*/ 60 w 74"/>
                <a:gd name="T65" fmla="*/ 20 h 38"/>
                <a:gd name="T66" fmla="*/ 62 w 74"/>
                <a:gd name="T67" fmla="*/ 20 h 38"/>
                <a:gd name="T68" fmla="*/ 64 w 74"/>
                <a:gd name="T69" fmla="*/ 22 h 38"/>
                <a:gd name="T70" fmla="*/ 68 w 74"/>
                <a:gd name="T71" fmla="*/ 22 h 38"/>
                <a:gd name="T72" fmla="*/ 70 w 74"/>
                <a:gd name="T73" fmla="*/ 22 h 38"/>
                <a:gd name="T74" fmla="*/ 72 w 74"/>
                <a:gd name="T75" fmla="*/ 22 h 38"/>
                <a:gd name="T76" fmla="*/ 74 w 74"/>
                <a:gd name="T77" fmla="*/ 20 h 38"/>
                <a:gd name="T78" fmla="*/ 74 w 74"/>
                <a:gd name="T79" fmla="*/ 20 h 38"/>
                <a:gd name="T80" fmla="*/ 74 w 74"/>
                <a:gd name="T81" fmla="*/ 18 h 38"/>
                <a:gd name="T82" fmla="*/ 72 w 74"/>
                <a:gd name="T83" fmla="*/ 16 h 38"/>
                <a:gd name="T84" fmla="*/ 70 w 74"/>
                <a:gd name="T85" fmla="*/ 16 h 38"/>
                <a:gd name="T86" fmla="*/ 66 w 74"/>
                <a:gd name="T87" fmla="*/ 14 h 38"/>
                <a:gd name="T88" fmla="*/ 64 w 74"/>
                <a:gd name="T89" fmla="*/ 12 h 38"/>
                <a:gd name="T90" fmla="*/ 62 w 74"/>
                <a:gd name="T91" fmla="*/ 8 h 38"/>
                <a:gd name="T92" fmla="*/ 60 w 74"/>
                <a:gd name="T93" fmla="*/ 4 h 38"/>
                <a:gd name="T94" fmla="*/ 60 w 74"/>
                <a:gd name="T95" fmla="*/ 2 h 38"/>
                <a:gd name="T96" fmla="*/ 58 w 74"/>
                <a:gd name="T97" fmla="*/ 0 h 38"/>
                <a:gd name="T98" fmla="*/ 58 w 74"/>
                <a:gd name="T99" fmla="*/ 0 h 38"/>
                <a:gd name="T100" fmla="*/ 56 w 74"/>
                <a:gd name="T101" fmla="*/ 0 h 38"/>
                <a:gd name="T102" fmla="*/ 54 w 74"/>
                <a:gd name="T103" fmla="*/ 2 h 38"/>
                <a:gd name="T104" fmla="*/ 50 w 74"/>
                <a:gd name="T105" fmla="*/ 2 h 38"/>
                <a:gd name="T106" fmla="*/ 46 w 74"/>
                <a:gd name="T107" fmla="*/ 4 h 38"/>
                <a:gd name="T108" fmla="*/ 40 w 74"/>
                <a:gd name="T109" fmla="*/ 6 h 38"/>
                <a:gd name="T110" fmla="*/ 36 w 74"/>
                <a:gd name="T111" fmla="*/ 8 h 38"/>
                <a:gd name="T112" fmla="*/ 28 w 74"/>
                <a:gd name="T113" fmla="*/ 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4" h="38">
                  <a:moveTo>
                    <a:pt x="28" y="8"/>
                  </a:moveTo>
                  <a:lnTo>
                    <a:pt x="28" y="8"/>
                  </a:lnTo>
                  <a:lnTo>
                    <a:pt x="24" y="8"/>
                  </a:lnTo>
                  <a:lnTo>
                    <a:pt x="20" y="8"/>
                  </a:lnTo>
                  <a:lnTo>
                    <a:pt x="16" y="10"/>
                  </a:lnTo>
                  <a:lnTo>
                    <a:pt x="12" y="12"/>
                  </a:lnTo>
                  <a:lnTo>
                    <a:pt x="8" y="16"/>
                  </a:lnTo>
                  <a:lnTo>
                    <a:pt x="4" y="2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6" y="36"/>
                  </a:lnTo>
                  <a:lnTo>
                    <a:pt x="10" y="36"/>
                  </a:lnTo>
                  <a:lnTo>
                    <a:pt x="16" y="38"/>
                  </a:lnTo>
                  <a:lnTo>
                    <a:pt x="16" y="38"/>
                  </a:lnTo>
                  <a:lnTo>
                    <a:pt x="18" y="38"/>
                  </a:lnTo>
                  <a:lnTo>
                    <a:pt x="22" y="38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4"/>
                  </a:lnTo>
                  <a:lnTo>
                    <a:pt x="36" y="32"/>
                  </a:lnTo>
                  <a:lnTo>
                    <a:pt x="38" y="30"/>
                  </a:lnTo>
                  <a:lnTo>
                    <a:pt x="40" y="28"/>
                  </a:lnTo>
                  <a:lnTo>
                    <a:pt x="40" y="26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6" y="22"/>
                  </a:lnTo>
                  <a:lnTo>
                    <a:pt x="50" y="20"/>
                  </a:lnTo>
                  <a:lnTo>
                    <a:pt x="60" y="20"/>
                  </a:lnTo>
                  <a:lnTo>
                    <a:pt x="62" y="20"/>
                  </a:lnTo>
                  <a:lnTo>
                    <a:pt x="64" y="22"/>
                  </a:lnTo>
                  <a:lnTo>
                    <a:pt x="68" y="22"/>
                  </a:lnTo>
                  <a:lnTo>
                    <a:pt x="70" y="22"/>
                  </a:lnTo>
                  <a:lnTo>
                    <a:pt x="72" y="22"/>
                  </a:lnTo>
                  <a:lnTo>
                    <a:pt x="74" y="20"/>
                  </a:lnTo>
                  <a:lnTo>
                    <a:pt x="74" y="20"/>
                  </a:lnTo>
                  <a:lnTo>
                    <a:pt x="74" y="18"/>
                  </a:lnTo>
                  <a:lnTo>
                    <a:pt x="72" y="16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64" y="12"/>
                  </a:lnTo>
                  <a:lnTo>
                    <a:pt x="62" y="8"/>
                  </a:lnTo>
                  <a:lnTo>
                    <a:pt x="60" y="4"/>
                  </a:lnTo>
                  <a:lnTo>
                    <a:pt x="60" y="2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6" y="0"/>
                  </a:lnTo>
                  <a:lnTo>
                    <a:pt x="54" y="2"/>
                  </a:lnTo>
                  <a:lnTo>
                    <a:pt x="50" y="2"/>
                  </a:lnTo>
                  <a:lnTo>
                    <a:pt x="46" y="4"/>
                  </a:lnTo>
                  <a:lnTo>
                    <a:pt x="40" y="6"/>
                  </a:lnTo>
                  <a:lnTo>
                    <a:pt x="36" y="8"/>
                  </a:lnTo>
                  <a:lnTo>
                    <a:pt x="28" y="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5" name="Freeform 455"/>
            <p:cNvSpPr>
              <a:spLocks/>
            </p:cNvSpPr>
            <p:nvPr/>
          </p:nvSpPr>
          <p:spPr bwMode="gray">
            <a:xfrm>
              <a:off x="709263" y="4387754"/>
              <a:ext cx="59245" cy="196116"/>
            </a:xfrm>
            <a:custGeom>
              <a:avLst/>
              <a:gdLst>
                <a:gd name="T0" fmla="*/ 14 w 32"/>
                <a:gd name="T1" fmla="*/ 0 h 106"/>
                <a:gd name="T2" fmla="*/ 14 w 32"/>
                <a:gd name="T3" fmla="*/ 0 h 106"/>
                <a:gd name="T4" fmla="*/ 12 w 32"/>
                <a:gd name="T5" fmla="*/ 0 h 106"/>
                <a:gd name="T6" fmla="*/ 8 w 32"/>
                <a:gd name="T7" fmla="*/ 2 h 106"/>
                <a:gd name="T8" fmla="*/ 6 w 32"/>
                <a:gd name="T9" fmla="*/ 4 h 106"/>
                <a:gd name="T10" fmla="*/ 4 w 32"/>
                <a:gd name="T11" fmla="*/ 6 h 106"/>
                <a:gd name="T12" fmla="*/ 4 w 32"/>
                <a:gd name="T13" fmla="*/ 8 h 106"/>
                <a:gd name="T14" fmla="*/ 4 w 32"/>
                <a:gd name="T15" fmla="*/ 10 h 106"/>
                <a:gd name="T16" fmla="*/ 2 w 32"/>
                <a:gd name="T17" fmla="*/ 12 h 106"/>
                <a:gd name="T18" fmla="*/ 0 w 32"/>
                <a:gd name="T19" fmla="*/ 12 h 106"/>
                <a:gd name="T20" fmla="*/ 0 w 32"/>
                <a:gd name="T21" fmla="*/ 14 h 106"/>
                <a:gd name="T22" fmla="*/ 2 w 32"/>
                <a:gd name="T23" fmla="*/ 18 h 106"/>
                <a:gd name="T24" fmla="*/ 2 w 32"/>
                <a:gd name="T25" fmla="*/ 24 h 106"/>
                <a:gd name="T26" fmla="*/ 4 w 32"/>
                <a:gd name="T27" fmla="*/ 28 h 106"/>
                <a:gd name="T28" fmla="*/ 6 w 32"/>
                <a:gd name="T29" fmla="*/ 32 h 106"/>
                <a:gd name="T30" fmla="*/ 6 w 32"/>
                <a:gd name="T31" fmla="*/ 36 h 106"/>
                <a:gd name="T32" fmla="*/ 6 w 32"/>
                <a:gd name="T33" fmla="*/ 40 h 106"/>
                <a:gd name="T34" fmla="*/ 6 w 32"/>
                <a:gd name="T35" fmla="*/ 44 h 106"/>
                <a:gd name="T36" fmla="*/ 8 w 32"/>
                <a:gd name="T37" fmla="*/ 50 h 106"/>
                <a:gd name="T38" fmla="*/ 6 w 32"/>
                <a:gd name="T39" fmla="*/ 58 h 106"/>
                <a:gd name="T40" fmla="*/ 6 w 32"/>
                <a:gd name="T41" fmla="*/ 58 h 106"/>
                <a:gd name="T42" fmla="*/ 6 w 32"/>
                <a:gd name="T43" fmla="*/ 62 h 106"/>
                <a:gd name="T44" fmla="*/ 4 w 32"/>
                <a:gd name="T45" fmla="*/ 68 h 106"/>
                <a:gd name="T46" fmla="*/ 4 w 32"/>
                <a:gd name="T47" fmla="*/ 74 h 106"/>
                <a:gd name="T48" fmla="*/ 2 w 32"/>
                <a:gd name="T49" fmla="*/ 80 h 106"/>
                <a:gd name="T50" fmla="*/ 2 w 32"/>
                <a:gd name="T51" fmla="*/ 88 h 106"/>
                <a:gd name="T52" fmla="*/ 10 w 32"/>
                <a:gd name="T53" fmla="*/ 104 h 106"/>
                <a:gd name="T54" fmla="*/ 28 w 32"/>
                <a:gd name="T55" fmla="*/ 106 h 106"/>
                <a:gd name="T56" fmla="*/ 28 w 32"/>
                <a:gd name="T57" fmla="*/ 102 h 106"/>
                <a:gd name="T58" fmla="*/ 30 w 32"/>
                <a:gd name="T59" fmla="*/ 88 h 106"/>
                <a:gd name="T60" fmla="*/ 32 w 32"/>
                <a:gd name="T61" fmla="*/ 74 h 106"/>
                <a:gd name="T62" fmla="*/ 32 w 32"/>
                <a:gd name="T63" fmla="*/ 62 h 106"/>
                <a:gd name="T64" fmla="*/ 32 w 32"/>
                <a:gd name="T65" fmla="*/ 50 h 106"/>
                <a:gd name="T66" fmla="*/ 30 w 32"/>
                <a:gd name="T67" fmla="*/ 40 h 106"/>
                <a:gd name="T68" fmla="*/ 30 w 32"/>
                <a:gd name="T69" fmla="*/ 36 h 106"/>
                <a:gd name="T70" fmla="*/ 24 w 32"/>
                <a:gd name="T71" fmla="*/ 8 h 106"/>
                <a:gd name="T72" fmla="*/ 20 w 32"/>
                <a:gd name="T73" fmla="*/ 2 h 106"/>
                <a:gd name="T74" fmla="*/ 14 w 32"/>
                <a:gd name="T7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" h="106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4"/>
                  </a:lnTo>
                  <a:lnTo>
                    <a:pt x="4" y="6"/>
                  </a:lnTo>
                  <a:lnTo>
                    <a:pt x="4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4"/>
                  </a:lnTo>
                  <a:lnTo>
                    <a:pt x="4" y="28"/>
                  </a:lnTo>
                  <a:lnTo>
                    <a:pt x="6" y="32"/>
                  </a:lnTo>
                  <a:lnTo>
                    <a:pt x="6" y="36"/>
                  </a:lnTo>
                  <a:lnTo>
                    <a:pt x="6" y="40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6" y="58"/>
                  </a:lnTo>
                  <a:lnTo>
                    <a:pt x="6" y="58"/>
                  </a:lnTo>
                  <a:lnTo>
                    <a:pt x="6" y="62"/>
                  </a:lnTo>
                  <a:lnTo>
                    <a:pt x="4" y="68"/>
                  </a:lnTo>
                  <a:lnTo>
                    <a:pt x="4" y="74"/>
                  </a:lnTo>
                  <a:lnTo>
                    <a:pt x="2" y="80"/>
                  </a:lnTo>
                  <a:lnTo>
                    <a:pt x="2" y="88"/>
                  </a:lnTo>
                  <a:lnTo>
                    <a:pt x="10" y="104"/>
                  </a:lnTo>
                  <a:lnTo>
                    <a:pt x="28" y="106"/>
                  </a:lnTo>
                  <a:lnTo>
                    <a:pt x="28" y="102"/>
                  </a:lnTo>
                  <a:lnTo>
                    <a:pt x="30" y="88"/>
                  </a:lnTo>
                  <a:lnTo>
                    <a:pt x="32" y="74"/>
                  </a:lnTo>
                  <a:lnTo>
                    <a:pt x="32" y="62"/>
                  </a:lnTo>
                  <a:lnTo>
                    <a:pt x="32" y="50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24" y="8"/>
                  </a:lnTo>
                  <a:lnTo>
                    <a:pt x="20" y="2"/>
                  </a:lnTo>
                  <a:lnTo>
                    <a:pt x="14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6" name="Freeform 456"/>
            <p:cNvSpPr>
              <a:spLocks/>
            </p:cNvSpPr>
            <p:nvPr/>
          </p:nvSpPr>
          <p:spPr bwMode="gray">
            <a:xfrm>
              <a:off x="746291" y="4387754"/>
              <a:ext cx="48136" cy="196116"/>
            </a:xfrm>
            <a:custGeom>
              <a:avLst/>
              <a:gdLst>
                <a:gd name="T0" fmla="*/ 0 w 26"/>
                <a:gd name="T1" fmla="*/ 2 h 106"/>
                <a:gd name="T2" fmla="*/ 0 w 26"/>
                <a:gd name="T3" fmla="*/ 2 h 106"/>
                <a:gd name="T4" fmla="*/ 4 w 26"/>
                <a:gd name="T5" fmla="*/ 0 h 106"/>
                <a:gd name="T6" fmla="*/ 8 w 26"/>
                <a:gd name="T7" fmla="*/ 2 h 106"/>
                <a:gd name="T8" fmla="*/ 14 w 26"/>
                <a:gd name="T9" fmla="*/ 2 h 106"/>
                <a:gd name="T10" fmla="*/ 14 w 26"/>
                <a:gd name="T11" fmla="*/ 4 h 106"/>
                <a:gd name="T12" fmla="*/ 14 w 26"/>
                <a:gd name="T13" fmla="*/ 6 h 106"/>
                <a:gd name="T14" fmla="*/ 14 w 26"/>
                <a:gd name="T15" fmla="*/ 8 h 106"/>
                <a:gd name="T16" fmla="*/ 14 w 26"/>
                <a:gd name="T17" fmla="*/ 10 h 106"/>
                <a:gd name="T18" fmla="*/ 16 w 26"/>
                <a:gd name="T19" fmla="*/ 12 h 106"/>
                <a:gd name="T20" fmla="*/ 18 w 26"/>
                <a:gd name="T21" fmla="*/ 14 h 106"/>
                <a:gd name="T22" fmla="*/ 18 w 26"/>
                <a:gd name="T23" fmla="*/ 14 h 106"/>
                <a:gd name="T24" fmla="*/ 20 w 26"/>
                <a:gd name="T25" fmla="*/ 18 h 106"/>
                <a:gd name="T26" fmla="*/ 24 w 26"/>
                <a:gd name="T27" fmla="*/ 22 h 106"/>
                <a:gd name="T28" fmla="*/ 24 w 26"/>
                <a:gd name="T29" fmla="*/ 28 h 106"/>
                <a:gd name="T30" fmla="*/ 26 w 26"/>
                <a:gd name="T31" fmla="*/ 36 h 106"/>
                <a:gd name="T32" fmla="*/ 26 w 26"/>
                <a:gd name="T33" fmla="*/ 42 h 106"/>
                <a:gd name="T34" fmla="*/ 26 w 26"/>
                <a:gd name="T35" fmla="*/ 56 h 106"/>
                <a:gd name="T36" fmla="*/ 26 w 26"/>
                <a:gd name="T37" fmla="*/ 74 h 106"/>
                <a:gd name="T38" fmla="*/ 26 w 26"/>
                <a:gd name="T39" fmla="*/ 90 h 106"/>
                <a:gd name="T40" fmla="*/ 26 w 26"/>
                <a:gd name="T41" fmla="*/ 96 h 106"/>
                <a:gd name="T42" fmla="*/ 24 w 26"/>
                <a:gd name="T43" fmla="*/ 96 h 106"/>
                <a:gd name="T44" fmla="*/ 20 w 26"/>
                <a:gd name="T45" fmla="*/ 98 h 106"/>
                <a:gd name="T46" fmla="*/ 18 w 26"/>
                <a:gd name="T47" fmla="*/ 100 h 106"/>
                <a:gd name="T48" fmla="*/ 14 w 26"/>
                <a:gd name="T49" fmla="*/ 102 h 106"/>
                <a:gd name="T50" fmla="*/ 8 w 26"/>
                <a:gd name="T51" fmla="*/ 106 h 106"/>
                <a:gd name="T52" fmla="*/ 8 w 26"/>
                <a:gd name="T53" fmla="*/ 102 h 106"/>
                <a:gd name="T54" fmla="*/ 10 w 26"/>
                <a:gd name="T55" fmla="*/ 88 h 106"/>
                <a:gd name="T56" fmla="*/ 12 w 26"/>
                <a:gd name="T57" fmla="*/ 74 h 106"/>
                <a:gd name="T58" fmla="*/ 12 w 26"/>
                <a:gd name="T59" fmla="*/ 60 h 106"/>
                <a:gd name="T60" fmla="*/ 10 w 26"/>
                <a:gd name="T61" fmla="*/ 48 h 106"/>
                <a:gd name="T62" fmla="*/ 10 w 26"/>
                <a:gd name="T63" fmla="*/ 40 h 106"/>
                <a:gd name="T64" fmla="*/ 10 w 26"/>
                <a:gd name="T65" fmla="*/ 34 h 106"/>
                <a:gd name="T66" fmla="*/ 8 w 26"/>
                <a:gd name="T67" fmla="*/ 28 h 106"/>
                <a:gd name="T68" fmla="*/ 6 w 26"/>
                <a:gd name="T69" fmla="*/ 10 h 106"/>
                <a:gd name="T70" fmla="*/ 4 w 26"/>
                <a:gd name="T71" fmla="*/ 10 h 106"/>
                <a:gd name="T72" fmla="*/ 4 w 26"/>
                <a:gd name="T73" fmla="*/ 8 h 106"/>
                <a:gd name="T74" fmla="*/ 2 w 26"/>
                <a:gd name="T75" fmla="*/ 4 h 106"/>
                <a:gd name="T76" fmla="*/ 2 w 26"/>
                <a:gd name="T77" fmla="*/ 2 h 106"/>
                <a:gd name="T78" fmla="*/ 0 w 26"/>
                <a:gd name="T79" fmla="*/ 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06">
                  <a:moveTo>
                    <a:pt x="0" y="2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8" y="2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4" y="6"/>
                  </a:lnTo>
                  <a:lnTo>
                    <a:pt x="14" y="8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8" y="14"/>
                  </a:lnTo>
                  <a:lnTo>
                    <a:pt x="18" y="14"/>
                  </a:lnTo>
                  <a:lnTo>
                    <a:pt x="20" y="18"/>
                  </a:lnTo>
                  <a:lnTo>
                    <a:pt x="24" y="22"/>
                  </a:lnTo>
                  <a:lnTo>
                    <a:pt x="24" y="28"/>
                  </a:lnTo>
                  <a:lnTo>
                    <a:pt x="26" y="36"/>
                  </a:lnTo>
                  <a:lnTo>
                    <a:pt x="26" y="42"/>
                  </a:lnTo>
                  <a:lnTo>
                    <a:pt x="26" y="56"/>
                  </a:lnTo>
                  <a:lnTo>
                    <a:pt x="26" y="74"/>
                  </a:lnTo>
                  <a:lnTo>
                    <a:pt x="26" y="90"/>
                  </a:lnTo>
                  <a:lnTo>
                    <a:pt x="26" y="96"/>
                  </a:lnTo>
                  <a:lnTo>
                    <a:pt x="24" y="96"/>
                  </a:lnTo>
                  <a:lnTo>
                    <a:pt x="20" y="98"/>
                  </a:lnTo>
                  <a:lnTo>
                    <a:pt x="18" y="100"/>
                  </a:lnTo>
                  <a:lnTo>
                    <a:pt x="14" y="102"/>
                  </a:lnTo>
                  <a:lnTo>
                    <a:pt x="8" y="106"/>
                  </a:lnTo>
                  <a:lnTo>
                    <a:pt x="8" y="102"/>
                  </a:lnTo>
                  <a:lnTo>
                    <a:pt x="10" y="88"/>
                  </a:lnTo>
                  <a:lnTo>
                    <a:pt x="12" y="74"/>
                  </a:lnTo>
                  <a:lnTo>
                    <a:pt x="12" y="60"/>
                  </a:lnTo>
                  <a:lnTo>
                    <a:pt x="10" y="48"/>
                  </a:lnTo>
                  <a:lnTo>
                    <a:pt x="10" y="40"/>
                  </a:lnTo>
                  <a:lnTo>
                    <a:pt x="10" y="34"/>
                  </a:lnTo>
                  <a:lnTo>
                    <a:pt x="8" y="28"/>
                  </a:lnTo>
                  <a:lnTo>
                    <a:pt x="6" y="10"/>
                  </a:lnTo>
                  <a:lnTo>
                    <a:pt x="4" y="10"/>
                  </a:lnTo>
                  <a:lnTo>
                    <a:pt x="4" y="8"/>
                  </a:lnTo>
                  <a:lnTo>
                    <a:pt x="2" y="4"/>
                  </a:lnTo>
                  <a:lnTo>
                    <a:pt x="2" y="2"/>
                  </a:lnTo>
                  <a:lnTo>
                    <a:pt x="0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7" name="Freeform 457"/>
            <p:cNvSpPr>
              <a:spLocks/>
            </p:cNvSpPr>
            <p:nvPr/>
          </p:nvSpPr>
          <p:spPr bwMode="gray">
            <a:xfrm>
              <a:off x="768508" y="4376653"/>
              <a:ext cx="77759" cy="188715"/>
            </a:xfrm>
            <a:custGeom>
              <a:avLst/>
              <a:gdLst>
                <a:gd name="T0" fmla="*/ 14 w 42"/>
                <a:gd name="T1" fmla="*/ 102 h 102"/>
                <a:gd name="T2" fmla="*/ 14 w 42"/>
                <a:gd name="T3" fmla="*/ 96 h 102"/>
                <a:gd name="T4" fmla="*/ 14 w 42"/>
                <a:gd name="T5" fmla="*/ 82 h 102"/>
                <a:gd name="T6" fmla="*/ 14 w 42"/>
                <a:gd name="T7" fmla="*/ 64 h 102"/>
                <a:gd name="T8" fmla="*/ 14 w 42"/>
                <a:gd name="T9" fmla="*/ 46 h 102"/>
                <a:gd name="T10" fmla="*/ 14 w 42"/>
                <a:gd name="T11" fmla="*/ 36 h 102"/>
                <a:gd name="T12" fmla="*/ 12 w 42"/>
                <a:gd name="T13" fmla="*/ 30 h 102"/>
                <a:gd name="T14" fmla="*/ 8 w 42"/>
                <a:gd name="T15" fmla="*/ 24 h 102"/>
                <a:gd name="T16" fmla="*/ 6 w 42"/>
                <a:gd name="T17" fmla="*/ 20 h 102"/>
                <a:gd name="T18" fmla="*/ 2 w 42"/>
                <a:gd name="T19" fmla="*/ 18 h 102"/>
                <a:gd name="T20" fmla="*/ 0 w 42"/>
                <a:gd name="T21" fmla="*/ 12 h 102"/>
                <a:gd name="T22" fmla="*/ 2 w 42"/>
                <a:gd name="T23" fmla="*/ 8 h 102"/>
                <a:gd name="T24" fmla="*/ 14 w 42"/>
                <a:gd name="T25" fmla="*/ 8 h 102"/>
                <a:gd name="T26" fmla="*/ 16 w 42"/>
                <a:gd name="T27" fmla="*/ 0 h 102"/>
                <a:gd name="T28" fmla="*/ 28 w 42"/>
                <a:gd name="T29" fmla="*/ 10 h 102"/>
                <a:gd name="T30" fmla="*/ 30 w 42"/>
                <a:gd name="T31" fmla="*/ 12 h 102"/>
                <a:gd name="T32" fmla="*/ 34 w 42"/>
                <a:gd name="T33" fmla="*/ 16 h 102"/>
                <a:gd name="T34" fmla="*/ 40 w 42"/>
                <a:gd name="T35" fmla="*/ 22 h 102"/>
                <a:gd name="T36" fmla="*/ 42 w 42"/>
                <a:gd name="T37" fmla="*/ 34 h 102"/>
                <a:gd name="T38" fmla="*/ 38 w 42"/>
                <a:gd name="T39" fmla="*/ 48 h 102"/>
                <a:gd name="T40" fmla="*/ 38 w 42"/>
                <a:gd name="T41" fmla="*/ 52 h 102"/>
                <a:gd name="T42" fmla="*/ 36 w 42"/>
                <a:gd name="T43" fmla="*/ 64 h 102"/>
                <a:gd name="T44" fmla="*/ 36 w 42"/>
                <a:gd name="T45" fmla="*/ 82 h 102"/>
                <a:gd name="T46" fmla="*/ 34 w 42"/>
                <a:gd name="T47" fmla="*/ 98 h 102"/>
                <a:gd name="T48" fmla="*/ 14 w 42"/>
                <a:gd name="T49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2" h="102">
                  <a:moveTo>
                    <a:pt x="14" y="102"/>
                  </a:moveTo>
                  <a:lnTo>
                    <a:pt x="14" y="96"/>
                  </a:lnTo>
                  <a:lnTo>
                    <a:pt x="14" y="82"/>
                  </a:lnTo>
                  <a:lnTo>
                    <a:pt x="14" y="64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2" y="30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8"/>
                  </a:lnTo>
                  <a:lnTo>
                    <a:pt x="0" y="12"/>
                  </a:lnTo>
                  <a:lnTo>
                    <a:pt x="2" y="8"/>
                  </a:lnTo>
                  <a:lnTo>
                    <a:pt x="14" y="8"/>
                  </a:lnTo>
                  <a:lnTo>
                    <a:pt x="16" y="0"/>
                  </a:lnTo>
                  <a:lnTo>
                    <a:pt x="28" y="10"/>
                  </a:lnTo>
                  <a:lnTo>
                    <a:pt x="30" y="12"/>
                  </a:lnTo>
                  <a:lnTo>
                    <a:pt x="34" y="16"/>
                  </a:lnTo>
                  <a:lnTo>
                    <a:pt x="40" y="22"/>
                  </a:lnTo>
                  <a:lnTo>
                    <a:pt x="42" y="34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6" y="64"/>
                  </a:lnTo>
                  <a:lnTo>
                    <a:pt x="36" y="82"/>
                  </a:lnTo>
                  <a:lnTo>
                    <a:pt x="34" y="98"/>
                  </a:lnTo>
                  <a:lnTo>
                    <a:pt x="14" y="10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8" name="Freeform 458"/>
            <p:cNvSpPr>
              <a:spLocks/>
            </p:cNvSpPr>
            <p:nvPr/>
          </p:nvSpPr>
          <p:spPr bwMode="gray">
            <a:xfrm>
              <a:off x="475987" y="3777204"/>
              <a:ext cx="292521" cy="233119"/>
            </a:xfrm>
            <a:custGeom>
              <a:avLst/>
              <a:gdLst>
                <a:gd name="T0" fmla="*/ 0 w 158"/>
                <a:gd name="T1" fmla="*/ 120 h 126"/>
                <a:gd name="T2" fmla="*/ 2 w 158"/>
                <a:gd name="T3" fmla="*/ 118 h 126"/>
                <a:gd name="T4" fmla="*/ 2 w 158"/>
                <a:gd name="T5" fmla="*/ 116 h 126"/>
                <a:gd name="T6" fmla="*/ 14 w 158"/>
                <a:gd name="T7" fmla="*/ 112 h 126"/>
                <a:gd name="T8" fmla="*/ 22 w 158"/>
                <a:gd name="T9" fmla="*/ 106 h 126"/>
                <a:gd name="T10" fmla="*/ 30 w 158"/>
                <a:gd name="T11" fmla="*/ 98 h 126"/>
                <a:gd name="T12" fmla="*/ 38 w 158"/>
                <a:gd name="T13" fmla="*/ 90 h 126"/>
                <a:gd name="T14" fmla="*/ 44 w 158"/>
                <a:gd name="T15" fmla="*/ 82 h 126"/>
                <a:gd name="T16" fmla="*/ 46 w 158"/>
                <a:gd name="T17" fmla="*/ 80 h 126"/>
                <a:gd name="T18" fmla="*/ 46 w 158"/>
                <a:gd name="T19" fmla="*/ 68 h 126"/>
                <a:gd name="T20" fmla="*/ 50 w 158"/>
                <a:gd name="T21" fmla="*/ 60 h 126"/>
                <a:gd name="T22" fmla="*/ 56 w 158"/>
                <a:gd name="T23" fmla="*/ 54 h 126"/>
                <a:gd name="T24" fmla="*/ 60 w 158"/>
                <a:gd name="T25" fmla="*/ 48 h 126"/>
                <a:gd name="T26" fmla="*/ 60 w 158"/>
                <a:gd name="T27" fmla="*/ 44 h 126"/>
                <a:gd name="T28" fmla="*/ 64 w 158"/>
                <a:gd name="T29" fmla="*/ 40 h 126"/>
                <a:gd name="T30" fmla="*/ 66 w 158"/>
                <a:gd name="T31" fmla="*/ 36 h 126"/>
                <a:gd name="T32" fmla="*/ 70 w 158"/>
                <a:gd name="T33" fmla="*/ 34 h 126"/>
                <a:gd name="T34" fmla="*/ 74 w 158"/>
                <a:gd name="T35" fmla="*/ 32 h 126"/>
                <a:gd name="T36" fmla="*/ 76 w 158"/>
                <a:gd name="T37" fmla="*/ 30 h 126"/>
                <a:gd name="T38" fmla="*/ 78 w 158"/>
                <a:gd name="T39" fmla="*/ 30 h 126"/>
                <a:gd name="T40" fmla="*/ 76 w 158"/>
                <a:gd name="T41" fmla="*/ 20 h 126"/>
                <a:gd name="T42" fmla="*/ 76 w 158"/>
                <a:gd name="T43" fmla="*/ 14 h 126"/>
                <a:gd name="T44" fmla="*/ 78 w 158"/>
                <a:gd name="T45" fmla="*/ 8 h 126"/>
                <a:gd name="T46" fmla="*/ 78 w 158"/>
                <a:gd name="T47" fmla="*/ 4 h 126"/>
                <a:gd name="T48" fmla="*/ 80 w 158"/>
                <a:gd name="T49" fmla="*/ 0 h 126"/>
                <a:gd name="T50" fmla="*/ 80 w 158"/>
                <a:gd name="T51" fmla="*/ 0 h 126"/>
                <a:gd name="T52" fmla="*/ 82 w 158"/>
                <a:gd name="T53" fmla="*/ 0 h 126"/>
                <a:gd name="T54" fmla="*/ 84 w 158"/>
                <a:gd name="T55" fmla="*/ 2 h 126"/>
                <a:gd name="T56" fmla="*/ 88 w 158"/>
                <a:gd name="T57" fmla="*/ 4 h 126"/>
                <a:gd name="T58" fmla="*/ 92 w 158"/>
                <a:gd name="T59" fmla="*/ 6 h 126"/>
                <a:gd name="T60" fmla="*/ 98 w 158"/>
                <a:gd name="T61" fmla="*/ 8 h 126"/>
                <a:gd name="T62" fmla="*/ 104 w 158"/>
                <a:gd name="T63" fmla="*/ 10 h 126"/>
                <a:gd name="T64" fmla="*/ 114 w 158"/>
                <a:gd name="T65" fmla="*/ 12 h 126"/>
                <a:gd name="T66" fmla="*/ 126 w 158"/>
                <a:gd name="T67" fmla="*/ 12 h 126"/>
                <a:gd name="T68" fmla="*/ 134 w 158"/>
                <a:gd name="T69" fmla="*/ 12 h 126"/>
                <a:gd name="T70" fmla="*/ 136 w 158"/>
                <a:gd name="T71" fmla="*/ 12 h 126"/>
                <a:gd name="T72" fmla="*/ 138 w 158"/>
                <a:gd name="T73" fmla="*/ 12 h 126"/>
                <a:gd name="T74" fmla="*/ 142 w 158"/>
                <a:gd name="T75" fmla="*/ 14 h 126"/>
                <a:gd name="T76" fmla="*/ 144 w 158"/>
                <a:gd name="T77" fmla="*/ 18 h 126"/>
                <a:gd name="T78" fmla="*/ 146 w 158"/>
                <a:gd name="T79" fmla="*/ 22 h 126"/>
                <a:gd name="T80" fmla="*/ 146 w 158"/>
                <a:gd name="T81" fmla="*/ 28 h 126"/>
                <a:gd name="T82" fmla="*/ 146 w 158"/>
                <a:gd name="T83" fmla="*/ 34 h 126"/>
                <a:gd name="T84" fmla="*/ 146 w 158"/>
                <a:gd name="T85" fmla="*/ 38 h 126"/>
                <a:gd name="T86" fmla="*/ 148 w 158"/>
                <a:gd name="T87" fmla="*/ 42 h 126"/>
                <a:gd name="T88" fmla="*/ 150 w 158"/>
                <a:gd name="T89" fmla="*/ 46 h 126"/>
                <a:gd name="T90" fmla="*/ 158 w 158"/>
                <a:gd name="T91" fmla="*/ 54 h 126"/>
                <a:gd name="T92" fmla="*/ 156 w 158"/>
                <a:gd name="T93" fmla="*/ 54 h 126"/>
                <a:gd name="T94" fmla="*/ 154 w 158"/>
                <a:gd name="T95" fmla="*/ 54 h 126"/>
                <a:gd name="T96" fmla="*/ 150 w 158"/>
                <a:gd name="T97" fmla="*/ 54 h 126"/>
                <a:gd name="T98" fmla="*/ 146 w 158"/>
                <a:gd name="T99" fmla="*/ 54 h 126"/>
                <a:gd name="T100" fmla="*/ 142 w 158"/>
                <a:gd name="T101" fmla="*/ 54 h 126"/>
                <a:gd name="T102" fmla="*/ 140 w 158"/>
                <a:gd name="T103" fmla="*/ 56 h 126"/>
                <a:gd name="T104" fmla="*/ 136 w 158"/>
                <a:gd name="T105" fmla="*/ 58 h 126"/>
                <a:gd name="T106" fmla="*/ 136 w 158"/>
                <a:gd name="T107" fmla="*/ 62 h 126"/>
                <a:gd name="T108" fmla="*/ 134 w 158"/>
                <a:gd name="T109" fmla="*/ 74 h 126"/>
                <a:gd name="T110" fmla="*/ 82 w 158"/>
                <a:gd name="T111" fmla="*/ 92 h 126"/>
                <a:gd name="T112" fmla="*/ 68 w 158"/>
                <a:gd name="T113" fmla="*/ 96 h 126"/>
                <a:gd name="T114" fmla="*/ 60 w 158"/>
                <a:gd name="T115" fmla="*/ 104 h 126"/>
                <a:gd name="T116" fmla="*/ 48 w 158"/>
                <a:gd name="T117" fmla="*/ 110 h 126"/>
                <a:gd name="T118" fmla="*/ 52 w 158"/>
                <a:gd name="T119" fmla="*/ 126 h 126"/>
                <a:gd name="T120" fmla="*/ 0 w 158"/>
                <a:gd name="T121" fmla="*/ 12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26">
                  <a:moveTo>
                    <a:pt x="0" y="120"/>
                  </a:moveTo>
                  <a:lnTo>
                    <a:pt x="2" y="118"/>
                  </a:lnTo>
                  <a:lnTo>
                    <a:pt x="2" y="116"/>
                  </a:lnTo>
                  <a:lnTo>
                    <a:pt x="14" y="112"/>
                  </a:lnTo>
                  <a:lnTo>
                    <a:pt x="22" y="106"/>
                  </a:lnTo>
                  <a:lnTo>
                    <a:pt x="30" y="98"/>
                  </a:lnTo>
                  <a:lnTo>
                    <a:pt x="38" y="90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6" y="68"/>
                  </a:lnTo>
                  <a:lnTo>
                    <a:pt x="50" y="60"/>
                  </a:lnTo>
                  <a:lnTo>
                    <a:pt x="56" y="54"/>
                  </a:lnTo>
                  <a:lnTo>
                    <a:pt x="60" y="48"/>
                  </a:lnTo>
                  <a:lnTo>
                    <a:pt x="60" y="44"/>
                  </a:lnTo>
                  <a:lnTo>
                    <a:pt x="64" y="40"/>
                  </a:lnTo>
                  <a:lnTo>
                    <a:pt x="66" y="36"/>
                  </a:lnTo>
                  <a:lnTo>
                    <a:pt x="70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8" y="30"/>
                  </a:lnTo>
                  <a:lnTo>
                    <a:pt x="76" y="20"/>
                  </a:lnTo>
                  <a:lnTo>
                    <a:pt x="76" y="14"/>
                  </a:lnTo>
                  <a:lnTo>
                    <a:pt x="78" y="8"/>
                  </a:lnTo>
                  <a:lnTo>
                    <a:pt x="78" y="4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82" y="0"/>
                  </a:lnTo>
                  <a:lnTo>
                    <a:pt x="84" y="2"/>
                  </a:lnTo>
                  <a:lnTo>
                    <a:pt x="88" y="4"/>
                  </a:lnTo>
                  <a:lnTo>
                    <a:pt x="92" y="6"/>
                  </a:lnTo>
                  <a:lnTo>
                    <a:pt x="98" y="8"/>
                  </a:lnTo>
                  <a:lnTo>
                    <a:pt x="104" y="10"/>
                  </a:lnTo>
                  <a:lnTo>
                    <a:pt x="114" y="12"/>
                  </a:lnTo>
                  <a:lnTo>
                    <a:pt x="126" y="12"/>
                  </a:lnTo>
                  <a:lnTo>
                    <a:pt x="134" y="12"/>
                  </a:lnTo>
                  <a:lnTo>
                    <a:pt x="136" y="12"/>
                  </a:lnTo>
                  <a:lnTo>
                    <a:pt x="138" y="12"/>
                  </a:lnTo>
                  <a:lnTo>
                    <a:pt x="142" y="14"/>
                  </a:lnTo>
                  <a:lnTo>
                    <a:pt x="144" y="18"/>
                  </a:lnTo>
                  <a:lnTo>
                    <a:pt x="146" y="22"/>
                  </a:lnTo>
                  <a:lnTo>
                    <a:pt x="146" y="28"/>
                  </a:lnTo>
                  <a:lnTo>
                    <a:pt x="146" y="34"/>
                  </a:lnTo>
                  <a:lnTo>
                    <a:pt x="146" y="38"/>
                  </a:lnTo>
                  <a:lnTo>
                    <a:pt x="148" y="42"/>
                  </a:lnTo>
                  <a:lnTo>
                    <a:pt x="150" y="46"/>
                  </a:lnTo>
                  <a:lnTo>
                    <a:pt x="158" y="54"/>
                  </a:lnTo>
                  <a:lnTo>
                    <a:pt x="156" y="54"/>
                  </a:lnTo>
                  <a:lnTo>
                    <a:pt x="154" y="54"/>
                  </a:lnTo>
                  <a:lnTo>
                    <a:pt x="150" y="54"/>
                  </a:lnTo>
                  <a:lnTo>
                    <a:pt x="146" y="54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6" y="58"/>
                  </a:lnTo>
                  <a:lnTo>
                    <a:pt x="136" y="62"/>
                  </a:lnTo>
                  <a:lnTo>
                    <a:pt x="134" y="74"/>
                  </a:lnTo>
                  <a:lnTo>
                    <a:pt x="82" y="92"/>
                  </a:lnTo>
                  <a:lnTo>
                    <a:pt x="68" y="96"/>
                  </a:lnTo>
                  <a:lnTo>
                    <a:pt x="60" y="104"/>
                  </a:lnTo>
                  <a:lnTo>
                    <a:pt x="48" y="110"/>
                  </a:lnTo>
                  <a:lnTo>
                    <a:pt x="52" y="126"/>
                  </a:lnTo>
                  <a:lnTo>
                    <a:pt x="0" y="12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89" name="Freeform 459"/>
            <p:cNvSpPr>
              <a:spLocks/>
            </p:cNvSpPr>
            <p:nvPr/>
          </p:nvSpPr>
          <p:spPr bwMode="gray">
            <a:xfrm>
              <a:off x="953647" y="3736501"/>
              <a:ext cx="96273" cy="207217"/>
            </a:xfrm>
            <a:custGeom>
              <a:avLst/>
              <a:gdLst>
                <a:gd name="T0" fmla="*/ 8 w 52"/>
                <a:gd name="T1" fmla="*/ 12 h 112"/>
                <a:gd name="T2" fmla="*/ 6 w 52"/>
                <a:gd name="T3" fmla="*/ 18 h 112"/>
                <a:gd name="T4" fmla="*/ 4 w 52"/>
                <a:gd name="T5" fmla="*/ 28 h 112"/>
                <a:gd name="T6" fmla="*/ 4 w 52"/>
                <a:gd name="T7" fmla="*/ 32 h 112"/>
                <a:gd name="T8" fmla="*/ 2 w 52"/>
                <a:gd name="T9" fmla="*/ 38 h 112"/>
                <a:gd name="T10" fmla="*/ 0 w 52"/>
                <a:gd name="T11" fmla="*/ 40 h 112"/>
                <a:gd name="T12" fmla="*/ 0 w 52"/>
                <a:gd name="T13" fmla="*/ 46 h 112"/>
                <a:gd name="T14" fmla="*/ 2 w 52"/>
                <a:gd name="T15" fmla="*/ 50 h 112"/>
                <a:gd name="T16" fmla="*/ 2 w 52"/>
                <a:gd name="T17" fmla="*/ 54 h 112"/>
                <a:gd name="T18" fmla="*/ 2 w 52"/>
                <a:gd name="T19" fmla="*/ 58 h 112"/>
                <a:gd name="T20" fmla="*/ 6 w 52"/>
                <a:gd name="T21" fmla="*/ 64 h 112"/>
                <a:gd name="T22" fmla="*/ 8 w 52"/>
                <a:gd name="T23" fmla="*/ 64 h 112"/>
                <a:gd name="T24" fmla="*/ 10 w 52"/>
                <a:gd name="T25" fmla="*/ 68 h 112"/>
                <a:gd name="T26" fmla="*/ 14 w 52"/>
                <a:gd name="T27" fmla="*/ 88 h 112"/>
                <a:gd name="T28" fmla="*/ 22 w 52"/>
                <a:gd name="T29" fmla="*/ 112 h 112"/>
                <a:gd name="T30" fmla="*/ 26 w 52"/>
                <a:gd name="T31" fmla="*/ 108 h 112"/>
                <a:gd name="T32" fmla="*/ 34 w 52"/>
                <a:gd name="T33" fmla="*/ 102 h 112"/>
                <a:gd name="T34" fmla="*/ 40 w 52"/>
                <a:gd name="T35" fmla="*/ 96 h 112"/>
                <a:gd name="T36" fmla="*/ 40 w 52"/>
                <a:gd name="T37" fmla="*/ 92 h 112"/>
                <a:gd name="T38" fmla="*/ 38 w 52"/>
                <a:gd name="T39" fmla="*/ 88 h 112"/>
                <a:gd name="T40" fmla="*/ 38 w 52"/>
                <a:gd name="T41" fmla="*/ 84 h 112"/>
                <a:gd name="T42" fmla="*/ 44 w 52"/>
                <a:gd name="T43" fmla="*/ 82 h 112"/>
                <a:gd name="T44" fmla="*/ 48 w 52"/>
                <a:gd name="T45" fmla="*/ 76 h 112"/>
                <a:gd name="T46" fmla="*/ 46 w 52"/>
                <a:gd name="T47" fmla="*/ 68 h 112"/>
                <a:gd name="T48" fmla="*/ 44 w 52"/>
                <a:gd name="T49" fmla="*/ 62 h 112"/>
                <a:gd name="T50" fmla="*/ 42 w 52"/>
                <a:gd name="T51" fmla="*/ 60 h 112"/>
                <a:gd name="T52" fmla="*/ 42 w 52"/>
                <a:gd name="T53" fmla="*/ 54 h 112"/>
                <a:gd name="T54" fmla="*/ 44 w 52"/>
                <a:gd name="T55" fmla="*/ 50 h 112"/>
                <a:gd name="T56" fmla="*/ 48 w 52"/>
                <a:gd name="T57" fmla="*/ 46 h 112"/>
                <a:gd name="T58" fmla="*/ 50 w 52"/>
                <a:gd name="T59" fmla="*/ 44 h 112"/>
                <a:gd name="T60" fmla="*/ 50 w 52"/>
                <a:gd name="T61" fmla="*/ 42 h 112"/>
                <a:gd name="T62" fmla="*/ 48 w 52"/>
                <a:gd name="T63" fmla="*/ 40 h 112"/>
                <a:gd name="T64" fmla="*/ 46 w 52"/>
                <a:gd name="T65" fmla="*/ 36 h 112"/>
                <a:gd name="T66" fmla="*/ 44 w 52"/>
                <a:gd name="T67" fmla="*/ 28 h 112"/>
                <a:gd name="T68" fmla="*/ 46 w 52"/>
                <a:gd name="T69" fmla="*/ 24 h 112"/>
                <a:gd name="T70" fmla="*/ 52 w 52"/>
                <a:gd name="T71" fmla="*/ 20 h 112"/>
                <a:gd name="T72" fmla="*/ 32 w 52"/>
                <a:gd name="T73" fmla="*/ 2 h 112"/>
                <a:gd name="T74" fmla="*/ 30 w 52"/>
                <a:gd name="T75" fmla="*/ 0 h 112"/>
                <a:gd name="T76" fmla="*/ 22 w 52"/>
                <a:gd name="T77" fmla="*/ 2 h 112"/>
                <a:gd name="T78" fmla="*/ 16 w 52"/>
                <a:gd name="T79" fmla="*/ 4 h 112"/>
                <a:gd name="T80" fmla="*/ 12 w 52"/>
                <a:gd name="T81" fmla="*/ 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" h="112">
                  <a:moveTo>
                    <a:pt x="10" y="12"/>
                  </a:moveTo>
                  <a:lnTo>
                    <a:pt x="8" y="12"/>
                  </a:lnTo>
                  <a:lnTo>
                    <a:pt x="8" y="14"/>
                  </a:lnTo>
                  <a:lnTo>
                    <a:pt x="6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4" y="30"/>
                  </a:lnTo>
                  <a:lnTo>
                    <a:pt x="4" y="32"/>
                  </a:lnTo>
                  <a:lnTo>
                    <a:pt x="4" y="36"/>
                  </a:lnTo>
                  <a:lnTo>
                    <a:pt x="2" y="38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48"/>
                  </a:lnTo>
                  <a:lnTo>
                    <a:pt x="2" y="50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6" y="64"/>
                  </a:lnTo>
                  <a:lnTo>
                    <a:pt x="6" y="64"/>
                  </a:lnTo>
                  <a:lnTo>
                    <a:pt x="8" y="64"/>
                  </a:lnTo>
                  <a:lnTo>
                    <a:pt x="10" y="66"/>
                  </a:lnTo>
                  <a:lnTo>
                    <a:pt x="10" y="68"/>
                  </a:lnTo>
                  <a:lnTo>
                    <a:pt x="12" y="76"/>
                  </a:lnTo>
                  <a:lnTo>
                    <a:pt x="14" y="88"/>
                  </a:lnTo>
                  <a:lnTo>
                    <a:pt x="18" y="102"/>
                  </a:lnTo>
                  <a:lnTo>
                    <a:pt x="22" y="112"/>
                  </a:lnTo>
                  <a:lnTo>
                    <a:pt x="24" y="112"/>
                  </a:lnTo>
                  <a:lnTo>
                    <a:pt x="26" y="108"/>
                  </a:lnTo>
                  <a:lnTo>
                    <a:pt x="30" y="106"/>
                  </a:lnTo>
                  <a:lnTo>
                    <a:pt x="34" y="102"/>
                  </a:lnTo>
                  <a:lnTo>
                    <a:pt x="36" y="98"/>
                  </a:lnTo>
                  <a:lnTo>
                    <a:pt x="40" y="96"/>
                  </a:lnTo>
                  <a:lnTo>
                    <a:pt x="40" y="92"/>
                  </a:lnTo>
                  <a:lnTo>
                    <a:pt x="40" y="92"/>
                  </a:lnTo>
                  <a:lnTo>
                    <a:pt x="38" y="90"/>
                  </a:lnTo>
                  <a:lnTo>
                    <a:pt x="38" y="88"/>
                  </a:lnTo>
                  <a:lnTo>
                    <a:pt x="38" y="86"/>
                  </a:lnTo>
                  <a:lnTo>
                    <a:pt x="38" y="84"/>
                  </a:lnTo>
                  <a:lnTo>
                    <a:pt x="42" y="82"/>
                  </a:lnTo>
                  <a:lnTo>
                    <a:pt x="44" y="82"/>
                  </a:lnTo>
                  <a:lnTo>
                    <a:pt x="46" y="80"/>
                  </a:lnTo>
                  <a:lnTo>
                    <a:pt x="48" y="76"/>
                  </a:lnTo>
                  <a:lnTo>
                    <a:pt x="48" y="72"/>
                  </a:lnTo>
                  <a:lnTo>
                    <a:pt x="46" y="68"/>
                  </a:lnTo>
                  <a:lnTo>
                    <a:pt x="46" y="64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8" y="46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50" y="44"/>
                  </a:lnTo>
                  <a:lnTo>
                    <a:pt x="50" y="42"/>
                  </a:lnTo>
                  <a:lnTo>
                    <a:pt x="48" y="40"/>
                  </a:lnTo>
                  <a:lnTo>
                    <a:pt x="48" y="40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4" y="32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6" y="24"/>
                  </a:lnTo>
                  <a:lnTo>
                    <a:pt x="50" y="22"/>
                  </a:lnTo>
                  <a:lnTo>
                    <a:pt x="52" y="20"/>
                  </a:lnTo>
                  <a:lnTo>
                    <a:pt x="48" y="12"/>
                  </a:lnTo>
                  <a:lnTo>
                    <a:pt x="32" y="2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18" y="4"/>
                  </a:lnTo>
                  <a:lnTo>
                    <a:pt x="16" y="4"/>
                  </a:lnTo>
                  <a:lnTo>
                    <a:pt x="14" y="6"/>
                  </a:lnTo>
                  <a:lnTo>
                    <a:pt x="12" y="8"/>
                  </a:lnTo>
                  <a:lnTo>
                    <a:pt x="10" y="1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0" name="Freeform 460"/>
            <p:cNvSpPr>
              <a:spLocks/>
            </p:cNvSpPr>
            <p:nvPr/>
          </p:nvSpPr>
          <p:spPr bwMode="gray">
            <a:xfrm>
              <a:off x="994378" y="3851210"/>
              <a:ext cx="381388" cy="373730"/>
            </a:xfrm>
            <a:custGeom>
              <a:avLst/>
              <a:gdLst>
                <a:gd name="T0" fmla="*/ 200 w 206"/>
                <a:gd name="T1" fmla="*/ 34 h 202"/>
                <a:gd name="T2" fmla="*/ 192 w 206"/>
                <a:gd name="T3" fmla="*/ 30 h 202"/>
                <a:gd name="T4" fmla="*/ 182 w 206"/>
                <a:gd name="T5" fmla="*/ 24 h 202"/>
                <a:gd name="T6" fmla="*/ 174 w 206"/>
                <a:gd name="T7" fmla="*/ 22 h 202"/>
                <a:gd name="T8" fmla="*/ 170 w 206"/>
                <a:gd name="T9" fmla="*/ 22 h 202"/>
                <a:gd name="T10" fmla="*/ 162 w 206"/>
                <a:gd name="T11" fmla="*/ 22 h 202"/>
                <a:gd name="T12" fmla="*/ 148 w 206"/>
                <a:gd name="T13" fmla="*/ 26 h 202"/>
                <a:gd name="T14" fmla="*/ 138 w 206"/>
                <a:gd name="T15" fmla="*/ 28 h 202"/>
                <a:gd name="T16" fmla="*/ 136 w 206"/>
                <a:gd name="T17" fmla="*/ 34 h 202"/>
                <a:gd name="T18" fmla="*/ 138 w 206"/>
                <a:gd name="T19" fmla="*/ 42 h 202"/>
                <a:gd name="T20" fmla="*/ 140 w 206"/>
                <a:gd name="T21" fmla="*/ 46 h 202"/>
                <a:gd name="T22" fmla="*/ 138 w 206"/>
                <a:gd name="T23" fmla="*/ 54 h 202"/>
                <a:gd name="T24" fmla="*/ 122 w 206"/>
                <a:gd name="T25" fmla="*/ 56 h 202"/>
                <a:gd name="T26" fmla="*/ 106 w 206"/>
                <a:gd name="T27" fmla="*/ 52 h 202"/>
                <a:gd name="T28" fmla="*/ 96 w 206"/>
                <a:gd name="T29" fmla="*/ 44 h 202"/>
                <a:gd name="T30" fmla="*/ 88 w 206"/>
                <a:gd name="T31" fmla="*/ 36 h 202"/>
                <a:gd name="T32" fmla="*/ 84 w 206"/>
                <a:gd name="T33" fmla="*/ 26 h 202"/>
                <a:gd name="T34" fmla="*/ 80 w 206"/>
                <a:gd name="T35" fmla="*/ 18 h 202"/>
                <a:gd name="T36" fmla="*/ 78 w 206"/>
                <a:gd name="T37" fmla="*/ 16 h 202"/>
                <a:gd name="T38" fmla="*/ 56 w 206"/>
                <a:gd name="T39" fmla="*/ 10 h 202"/>
                <a:gd name="T40" fmla="*/ 46 w 206"/>
                <a:gd name="T41" fmla="*/ 6 h 202"/>
                <a:gd name="T42" fmla="*/ 38 w 206"/>
                <a:gd name="T43" fmla="*/ 4 h 202"/>
                <a:gd name="T44" fmla="*/ 24 w 206"/>
                <a:gd name="T45" fmla="*/ 0 h 202"/>
                <a:gd name="T46" fmla="*/ 24 w 206"/>
                <a:gd name="T47" fmla="*/ 4 h 202"/>
                <a:gd name="T48" fmla="*/ 26 w 206"/>
                <a:gd name="T49" fmla="*/ 12 h 202"/>
                <a:gd name="T50" fmla="*/ 24 w 206"/>
                <a:gd name="T51" fmla="*/ 18 h 202"/>
                <a:gd name="T52" fmla="*/ 22 w 206"/>
                <a:gd name="T53" fmla="*/ 20 h 202"/>
                <a:gd name="T54" fmla="*/ 18 w 206"/>
                <a:gd name="T55" fmla="*/ 20 h 202"/>
                <a:gd name="T56" fmla="*/ 16 w 206"/>
                <a:gd name="T57" fmla="*/ 22 h 202"/>
                <a:gd name="T58" fmla="*/ 18 w 206"/>
                <a:gd name="T59" fmla="*/ 30 h 202"/>
                <a:gd name="T60" fmla="*/ 18 w 206"/>
                <a:gd name="T61" fmla="*/ 30 h 202"/>
                <a:gd name="T62" fmla="*/ 16 w 206"/>
                <a:gd name="T63" fmla="*/ 34 h 202"/>
                <a:gd name="T64" fmla="*/ 12 w 206"/>
                <a:gd name="T65" fmla="*/ 40 h 202"/>
                <a:gd name="T66" fmla="*/ 6 w 206"/>
                <a:gd name="T67" fmla="*/ 46 h 202"/>
                <a:gd name="T68" fmla="*/ 2 w 206"/>
                <a:gd name="T69" fmla="*/ 50 h 202"/>
                <a:gd name="T70" fmla="*/ 0 w 206"/>
                <a:gd name="T71" fmla="*/ 50 h 202"/>
                <a:gd name="T72" fmla="*/ 2 w 206"/>
                <a:gd name="T73" fmla="*/ 54 h 202"/>
                <a:gd name="T74" fmla="*/ 4 w 206"/>
                <a:gd name="T75" fmla="*/ 60 h 202"/>
                <a:gd name="T76" fmla="*/ 4 w 206"/>
                <a:gd name="T77" fmla="*/ 72 h 202"/>
                <a:gd name="T78" fmla="*/ 6 w 206"/>
                <a:gd name="T79" fmla="*/ 80 h 202"/>
                <a:gd name="T80" fmla="*/ 8 w 206"/>
                <a:gd name="T81" fmla="*/ 82 h 202"/>
                <a:gd name="T82" fmla="*/ 12 w 206"/>
                <a:gd name="T83" fmla="*/ 88 h 202"/>
                <a:gd name="T84" fmla="*/ 12 w 206"/>
                <a:gd name="T85" fmla="*/ 96 h 202"/>
                <a:gd name="T86" fmla="*/ 12 w 206"/>
                <a:gd name="T87" fmla="*/ 106 h 202"/>
                <a:gd name="T88" fmla="*/ 10 w 206"/>
                <a:gd name="T89" fmla="*/ 108 h 202"/>
                <a:gd name="T90" fmla="*/ 14 w 206"/>
                <a:gd name="T91" fmla="*/ 112 h 202"/>
                <a:gd name="T92" fmla="*/ 14 w 206"/>
                <a:gd name="T93" fmla="*/ 122 h 202"/>
                <a:gd name="T94" fmla="*/ 30 w 206"/>
                <a:gd name="T95" fmla="*/ 142 h 202"/>
                <a:gd name="T96" fmla="*/ 36 w 206"/>
                <a:gd name="T97" fmla="*/ 142 h 202"/>
                <a:gd name="T98" fmla="*/ 40 w 206"/>
                <a:gd name="T99" fmla="*/ 146 h 202"/>
                <a:gd name="T100" fmla="*/ 44 w 206"/>
                <a:gd name="T101" fmla="*/ 152 h 202"/>
                <a:gd name="T102" fmla="*/ 48 w 206"/>
                <a:gd name="T103" fmla="*/ 158 h 202"/>
                <a:gd name="T104" fmla="*/ 184 w 206"/>
                <a:gd name="T105" fmla="*/ 202 h 202"/>
                <a:gd name="T106" fmla="*/ 206 w 206"/>
                <a:gd name="T107" fmla="*/ 184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06" h="202">
                  <a:moveTo>
                    <a:pt x="206" y="34"/>
                  </a:moveTo>
                  <a:lnTo>
                    <a:pt x="200" y="34"/>
                  </a:lnTo>
                  <a:lnTo>
                    <a:pt x="196" y="32"/>
                  </a:lnTo>
                  <a:lnTo>
                    <a:pt x="192" y="30"/>
                  </a:lnTo>
                  <a:lnTo>
                    <a:pt x="186" y="26"/>
                  </a:lnTo>
                  <a:lnTo>
                    <a:pt x="182" y="24"/>
                  </a:lnTo>
                  <a:lnTo>
                    <a:pt x="176" y="24"/>
                  </a:lnTo>
                  <a:lnTo>
                    <a:pt x="174" y="22"/>
                  </a:lnTo>
                  <a:lnTo>
                    <a:pt x="172" y="22"/>
                  </a:lnTo>
                  <a:lnTo>
                    <a:pt x="170" y="22"/>
                  </a:lnTo>
                  <a:lnTo>
                    <a:pt x="166" y="22"/>
                  </a:lnTo>
                  <a:lnTo>
                    <a:pt x="162" y="22"/>
                  </a:lnTo>
                  <a:lnTo>
                    <a:pt x="154" y="24"/>
                  </a:lnTo>
                  <a:lnTo>
                    <a:pt x="148" y="26"/>
                  </a:lnTo>
                  <a:lnTo>
                    <a:pt x="142" y="26"/>
                  </a:lnTo>
                  <a:lnTo>
                    <a:pt x="138" y="28"/>
                  </a:lnTo>
                  <a:lnTo>
                    <a:pt x="138" y="32"/>
                  </a:lnTo>
                  <a:lnTo>
                    <a:pt x="136" y="34"/>
                  </a:lnTo>
                  <a:lnTo>
                    <a:pt x="138" y="38"/>
                  </a:lnTo>
                  <a:lnTo>
                    <a:pt x="138" y="42"/>
                  </a:lnTo>
                  <a:lnTo>
                    <a:pt x="140" y="44"/>
                  </a:lnTo>
                  <a:lnTo>
                    <a:pt x="140" y="46"/>
                  </a:lnTo>
                  <a:lnTo>
                    <a:pt x="140" y="46"/>
                  </a:lnTo>
                  <a:lnTo>
                    <a:pt x="138" y="54"/>
                  </a:lnTo>
                  <a:lnTo>
                    <a:pt x="132" y="56"/>
                  </a:lnTo>
                  <a:lnTo>
                    <a:pt x="122" y="56"/>
                  </a:lnTo>
                  <a:lnTo>
                    <a:pt x="114" y="54"/>
                  </a:lnTo>
                  <a:lnTo>
                    <a:pt x="106" y="52"/>
                  </a:lnTo>
                  <a:lnTo>
                    <a:pt x="100" y="48"/>
                  </a:lnTo>
                  <a:lnTo>
                    <a:pt x="96" y="44"/>
                  </a:lnTo>
                  <a:lnTo>
                    <a:pt x="90" y="40"/>
                  </a:lnTo>
                  <a:lnTo>
                    <a:pt x="88" y="36"/>
                  </a:lnTo>
                  <a:lnTo>
                    <a:pt x="86" y="30"/>
                  </a:lnTo>
                  <a:lnTo>
                    <a:pt x="84" y="26"/>
                  </a:lnTo>
                  <a:lnTo>
                    <a:pt x="82" y="22"/>
                  </a:lnTo>
                  <a:lnTo>
                    <a:pt x="80" y="18"/>
                  </a:lnTo>
                  <a:lnTo>
                    <a:pt x="78" y="16"/>
                  </a:lnTo>
                  <a:lnTo>
                    <a:pt x="78" y="16"/>
                  </a:lnTo>
                  <a:lnTo>
                    <a:pt x="58" y="12"/>
                  </a:lnTo>
                  <a:lnTo>
                    <a:pt x="56" y="10"/>
                  </a:lnTo>
                  <a:lnTo>
                    <a:pt x="52" y="8"/>
                  </a:lnTo>
                  <a:lnTo>
                    <a:pt x="46" y="6"/>
                  </a:lnTo>
                  <a:lnTo>
                    <a:pt x="42" y="4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24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6" y="8"/>
                  </a:lnTo>
                  <a:lnTo>
                    <a:pt x="26" y="12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4" y="18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8" y="20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6" y="26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18" y="32"/>
                  </a:lnTo>
                  <a:lnTo>
                    <a:pt x="16" y="34"/>
                  </a:lnTo>
                  <a:lnTo>
                    <a:pt x="14" y="36"/>
                  </a:lnTo>
                  <a:lnTo>
                    <a:pt x="12" y="40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4" y="60"/>
                  </a:lnTo>
                  <a:lnTo>
                    <a:pt x="4" y="66"/>
                  </a:lnTo>
                  <a:lnTo>
                    <a:pt x="4" y="72"/>
                  </a:lnTo>
                  <a:lnTo>
                    <a:pt x="6" y="76"/>
                  </a:lnTo>
                  <a:lnTo>
                    <a:pt x="6" y="80"/>
                  </a:lnTo>
                  <a:lnTo>
                    <a:pt x="6" y="80"/>
                  </a:lnTo>
                  <a:lnTo>
                    <a:pt x="8" y="82"/>
                  </a:lnTo>
                  <a:lnTo>
                    <a:pt x="10" y="84"/>
                  </a:lnTo>
                  <a:lnTo>
                    <a:pt x="12" y="88"/>
                  </a:lnTo>
                  <a:lnTo>
                    <a:pt x="12" y="92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106"/>
                  </a:lnTo>
                  <a:lnTo>
                    <a:pt x="10" y="108"/>
                  </a:lnTo>
                  <a:lnTo>
                    <a:pt x="10" y="108"/>
                  </a:lnTo>
                  <a:lnTo>
                    <a:pt x="12" y="110"/>
                  </a:lnTo>
                  <a:lnTo>
                    <a:pt x="14" y="112"/>
                  </a:lnTo>
                  <a:lnTo>
                    <a:pt x="14" y="116"/>
                  </a:lnTo>
                  <a:lnTo>
                    <a:pt x="14" y="122"/>
                  </a:lnTo>
                  <a:lnTo>
                    <a:pt x="28" y="142"/>
                  </a:lnTo>
                  <a:lnTo>
                    <a:pt x="30" y="142"/>
                  </a:lnTo>
                  <a:lnTo>
                    <a:pt x="32" y="142"/>
                  </a:lnTo>
                  <a:lnTo>
                    <a:pt x="36" y="142"/>
                  </a:lnTo>
                  <a:lnTo>
                    <a:pt x="40" y="146"/>
                  </a:lnTo>
                  <a:lnTo>
                    <a:pt x="40" y="146"/>
                  </a:lnTo>
                  <a:lnTo>
                    <a:pt x="42" y="148"/>
                  </a:lnTo>
                  <a:lnTo>
                    <a:pt x="44" y="152"/>
                  </a:lnTo>
                  <a:lnTo>
                    <a:pt x="46" y="154"/>
                  </a:lnTo>
                  <a:lnTo>
                    <a:pt x="48" y="158"/>
                  </a:lnTo>
                  <a:lnTo>
                    <a:pt x="76" y="156"/>
                  </a:lnTo>
                  <a:lnTo>
                    <a:pt x="184" y="202"/>
                  </a:lnTo>
                  <a:lnTo>
                    <a:pt x="184" y="184"/>
                  </a:lnTo>
                  <a:lnTo>
                    <a:pt x="206" y="184"/>
                  </a:lnTo>
                  <a:lnTo>
                    <a:pt x="206" y="3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1" name="Freeform 461"/>
            <p:cNvSpPr>
              <a:spLocks/>
            </p:cNvSpPr>
            <p:nvPr/>
          </p:nvSpPr>
          <p:spPr bwMode="gray">
            <a:xfrm>
              <a:off x="831455" y="4372952"/>
              <a:ext cx="270304" cy="222018"/>
            </a:xfrm>
            <a:custGeom>
              <a:avLst/>
              <a:gdLst>
                <a:gd name="T0" fmla="*/ 142 w 146"/>
                <a:gd name="T1" fmla="*/ 0 h 120"/>
                <a:gd name="T2" fmla="*/ 132 w 146"/>
                <a:gd name="T3" fmla="*/ 2 h 120"/>
                <a:gd name="T4" fmla="*/ 124 w 146"/>
                <a:gd name="T5" fmla="*/ 6 h 120"/>
                <a:gd name="T6" fmla="*/ 120 w 146"/>
                <a:gd name="T7" fmla="*/ 8 h 120"/>
                <a:gd name="T8" fmla="*/ 96 w 146"/>
                <a:gd name="T9" fmla="*/ 4 h 120"/>
                <a:gd name="T10" fmla="*/ 84 w 146"/>
                <a:gd name="T11" fmla="*/ 8 h 120"/>
                <a:gd name="T12" fmla="*/ 76 w 146"/>
                <a:gd name="T13" fmla="*/ 6 h 120"/>
                <a:gd name="T14" fmla="*/ 68 w 146"/>
                <a:gd name="T15" fmla="*/ 12 h 120"/>
                <a:gd name="T16" fmla="*/ 62 w 146"/>
                <a:gd name="T17" fmla="*/ 16 h 120"/>
                <a:gd name="T18" fmla="*/ 58 w 146"/>
                <a:gd name="T19" fmla="*/ 14 h 120"/>
                <a:gd name="T20" fmla="*/ 50 w 146"/>
                <a:gd name="T21" fmla="*/ 10 h 120"/>
                <a:gd name="T22" fmla="*/ 42 w 146"/>
                <a:gd name="T23" fmla="*/ 8 h 120"/>
                <a:gd name="T24" fmla="*/ 40 w 146"/>
                <a:gd name="T25" fmla="*/ 6 h 120"/>
                <a:gd name="T26" fmla="*/ 38 w 146"/>
                <a:gd name="T27" fmla="*/ 6 h 120"/>
                <a:gd name="T28" fmla="*/ 30 w 146"/>
                <a:gd name="T29" fmla="*/ 6 h 120"/>
                <a:gd name="T30" fmla="*/ 16 w 146"/>
                <a:gd name="T31" fmla="*/ 8 h 120"/>
                <a:gd name="T32" fmla="*/ 6 w 146"/>
                <a:gd name="T33" fmla="*/ 14 h 120"/>
                <a:gd name="T34" fmla="*/ 2 w 146"/>
                <a:gd name="T35" fmla="*/ 20 h 120"/>
                <a:gd name="T36" fmla="*/ 4 w 146"/>
                <a:gd name="T37" fmla="*/ 22 h 120"/>
                <a:gd name="T38" fmla="*/ 6 w 146"/>
                <a:gd name="T39" fmla="*/ 28 h 120"/>
                <a:gd name="T40" fmla="*/ 6 w 146"/>
                <a:gd name="T41" fmla="*/ 40 h 120"/>
                <a:gd name="T42" fmla="*/ 6 w 146"/>
                <a:gd name="T43" fmla="*/ 48 h 120"/>
                <a:gd name="T44" fmla="*/ 2 w 146"/>
                <a:gd name="T45" fmla="*/ 54 h 120"/>
                <a:gd name="T46" fmla="*/ 0 w 146"/>
                <a:gd name="T47" fmla="*/ 64 h 120"/>
                <a:gd name="T48" fmla="*/ 0 w 146"/>
                <a:gd name="T49" fmla="*/ 100 h 120"/>
                <a:gd name="T50" fmla="*/ 16 w 146"/>
                <a:gd name="T51" fmla="*/ 100 h 120"/>
                <a:gd name="T52" fmla="*/ 34 w 146"/>
                <a:gd name="T53" fmla="*/ 112 h 120"/>
                <a:gd name="T54" fmla="*/ 52 w 146"/>
                <a:gd name="T55" fmla="*/ 118 h 120"/>
                <a:gd name="T56" fmla="*/ 76 w 146"/>
                <a:gd name="T57" fmla="*/ 120 h 120"/>
                <a:gd name="T58" fmla="*/ 94 w 146"/>
                <a:gd name="T59" fmla="*/ 102 h 120"/>
                <a:gd name="T60" fmla="*/ 96 w 146"/>
                <a:gd name="T61" fmla="*/ 86 h 120"/>
                <a:gd name="T62" fmla="*/ 100 w 146"/>
                <a:gd name="T63" fmla="*/ 80 h 120"/>
                <a:gd name="T64" fmla="*/ 108 w 146"/>
                <a:gd name="T65" fmla="*/ 72 h 120"/>
                <a:gd name="T66" fmla="*/ 118 w 146"/>
                <a:gd name="T67" fmla="*/ 68 h 120"/>
                <a:gd name="T68" fmla="*/ 122 w 146"/>
                <a:gd name="T69" fmla="*/ 72 h 120"/>
                <a:gd name="T70" fmla="*/ 126 w 146"/>
                <a:gd name="T71" fmla="*/ 72 h 120"/>
                <a:gd name="T72" fmla="*/ 132 w 146"/>
                <a:gd name="T73" fmla="*/ 68 h 120"/>
                <a:gd name="T74" fmla="*/ 138 w 146"/>
                <a:gd name="T75" fmla="*/ 56 h 120"/>
                <a:gd name="T76" fmla="*/ 142 w 146"/>
                <a:gd name="T77" fmla="*/ 46 h 120"/>
                <a:gd name="T78" fmla="*/ 144 w 146"/>
                <a:gd name="T79" fmla="*/ 36 h 120"/>
                <a:gd name="T80" fmla="*/ 146 w 146"/>
                <a:gd name="T81" fmla="*/ 24 h 120"/>
                <a:gd name="T82" fmla="*/ 144 w 146"/>
                <a:gd name="T83" fmla="*/ 14 h 120"/>
                <a:gd name="T84" fmla="*/ 146 w 146"/>
                <a:gd name="T85" fmla="*/ 4 h 120"/>
                <a:gd name="T86" fmla="*/ 146 w 146"/>
                <a:gd name="T8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6" h="120">
                  <a:moveTo>
                    <a:pt x="146" y="0"/>
                  </a:moveTo>
                  <a:lnTo>
                    <a:pt x="142" y="0"/>
                  </a:lnTo>
                  <a:lnTo>
                    <a:pt x="136" y="0"/>
                  </a:lnTo>
                  <a:lnTo>
                    <a:pt x="132" y="2"/>
                  </a:lnTo>
                  <a:lnTo>
                    <a:pt x="126" y="4"/>
                  </a:lnTo>
                  <a:lnTo>
                    <a:pt x="124" y="6"/>
                  </a:lnTo>
                  <a:lnTo>
                    <a:pt x="120" y="6"/>
                  </a:lnTo>
                  <a:lnTo>
                    <a:pt x="120" y="8"/>
                  </a:lnTo>
                  <a:lnTo>
                    <a:pt x="108" y="2"/>
                  </a:lnTo>
                  <a:lnTo>
                    <a:pt x="96" y="4"/>
                  </a:lnTo>
                  <a:lnTo>
                    <a:pt x="88" y="6"/>
                  </a:lnTo>
                  <a:lnTo>
                    <a:pt x="84" y="8"/>
                  </a:lnTo>
                  <a:lnTo>
                    <a:pt x="80" y="6"/>
                  </a:lnTo>
                  <a:lnTo>
                    <a:pt x="76" y="6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14"/>
                  </a:lnTo>
                  <a:lnTo>
                    <a:pt x="62" y="16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40" y="6"/>
                  </a:lnTo>
                  <a:lnTo>
                    <a:pt x="38" y="6"/>
                  </a:lnTo>
                  <a:lnTo>
                    <a:pt x="34" y="6"/>
                  </a:lnTo>
                  <a:lnTo>
                    <a:pt x="30" y="6"/>
                  </a:lnTo>
                  <a:lnTo>
                    <a:pt x="22" y="6"/>
                  </a:lnTo>
                  <a:lnTo>
                    <a:pt x="16" y="8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0"/>
                  </a:lnTo>
                  <a:lnTo>
                    <a:pt x="6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4"/>
                  </a:lnTo>
                  <a:lnTo>
                    <a:pt x="2" y="58"/>
                  </a:lnTo>
                  <a:lnTo>
                    <a:pt x="0" y="64"/>
                  </a:lnTo>
                  <a:lnTo>
                    <a:pt x="0" y="70"/>
                  </a:lnTo>
                  <a:lnTo>
                    <a:pt x="0" y="100"/>
                  </a:lnTo>
                  <a:lnTo>
                    <a:pt x="14" y="98"/>
                  </a:lnTo>
                  <a:lnTo>
                    <a:pt x="16" y="100"/>
                  </a:lnTo>
                  <a:lnTo>
                    <a:pt x="24" y="106"/>
                  </a:lnTo>
                  <a:lnTo>
                    <a:pt x="34" y="112"/>
                  </a:lnTo>
                  <a:lnTo>
                    <a:pt x="48" y="118"/>
                  </a:lnTo>
                  <a:lnTo>
                    <a:pt x="52" y="118"/>
                  </a:lnTo>
                  <a:lnTo>
                    <a:pt x="62" y="120"/>
                  </a:lnTo>
                  <a:lnTo>
                    <a:pt x="76" y="120"/>
                  </a:lnTo>
                  <a:lnTo>
                    <a:pt x="86" y="120"/>
                  </a:lnTo>
                  <a:lnTo>
                    <a:pt x="94" y="102"/>
                  </a:lnTo>
                  <a:lnTo>
                    <a:pt x="94" y="88"/>
                  </a:lnTo>
                  <a:lnTo>
                    <a:pt x="96" y="86"/>
                  </a:lnTo>
                  <a:lnTo>
                    <a:pt x="98" y="84"/>
                  </a:lnTo>
                  <a:lnTo>
                    <a:pt x="100" y="80"/>
                  </a:lnTo>
                  <a:lnTo>
                    <a:pt x="104" y="76"/>
                  </a:lnTo>
                  <a:lnTo>
                    <a:pt x="108" y="72"/>
                  </a:lnTo>
                  <a:lnTo>
                    <a:pt x="112" y="70"/>
                  </a:lnTo>
                  <a:lnTo>
                    <a:pt x="118" y="68"/>
                  </a:lnTo>
                  <a:lnTo>
                    <a:pt x="122" y="72"/>
                  </a:lnTo>
                  <a:lnTo>
                    <a:pt x="122" y="72"/>
                  </a:lnTo>
                  <a:lnTo>
                    <a:pt x="124" y="72"/>
                  </a:lnTo>
                  <a:lnTo>
                    <a:pt x="126" y="72"/>
                  </a:lnTo>
                  <a:lnTo>
                    <a:pt x="128" y="70"/>
                  </a:lnTo>
                  <a:lnTo>
                    <a:pt x="132" y="68"/>
                  </a:lnTo>
                  <a:lnTo>
                    <a:pt x="136" y="64"/>
                  </a:lnTo>
                  <a:lnTo>
                    <a:pt x="138" y="56"/>
                  </a:lnTo>
                  <a:lnTo>
                    <a:pt x="142" y="46"/>
                  </a:lnTo>
                  <a:lnTo>
                    <a:pt x="142" y="46"/>
                  </a:lnTo>
                  <a:lnTo>
                    <a:pt x="144" y="42"/>
                  </a:lnTo>
                  <a:lnTo>
                    <a:pt x="144" y="36"/>
                  </a:lnTo>
                  <a:lnTo>
                    <a:pt x="146" y="30"/>
                  </a:lnTo>
                  <a:lnTo>
                    <a:pt x="146" y="24"/>
                  </a:lnTo>
                  <a:lnTo>
                    <a:pt x="144" y="18"/>
                  </a:lnTo>
                  <a:lnTo>
                    <a:pt x="144" y="14"/>
                  </a:lnTo>
                  <a:lnTo>
                    <a:pt x="144" y="8"/>
                  </a:lnTo>
                  <a:lnTo>
                    <a:pt x="146" y="4"/>
                  </a:lnTo>
                  <a:lnTo>
                    <a:pt x="146" y="2"/>
                  </a:lnTo>
                  <a:lnTo>
                    <a:pt x="14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2" name="Freeform 462"/>
            <p:cNvSpPr>
              <a:spLocks/>
            </p:cNvSpPr>
            <p:nvPr/>
          </p:nvSpPr>
          <p:spPr bwMode="gray">
            <a:xfrm>
              <a:off x="1053623" y="4113931"/>
              <a:ext cx="96273" cy="244220"/>
            </a:xfrm>
            <a:custGeom>
              <a:avLst/>
              <a:gdLst>
                <a:gd name="T0" fmla="*/ 28 w 52"/>
                <a:gd name="T1" fmla="*/ 132 h 132"/>
                <a:gd name="T2" fmla="*/ 30 w 52"/>
                <a:gd name="T3" fmla="*/ 118 h 132"/>
                <a:gd name="T4" fmla="*/ 30 w 52"/>
                <a:gd name="T5" fmla="*/ 118 h 132"/>
                <a:gd name="T6" fmla="*/ 30 w 52"/>
                <a:gd name="T7" fmla="*/ 116 h 132"/>
                <a:gd name="T8" fmla="*/ 32 w 52"/>
                <a:gd name="T9" fmla="*/ 112 h 132"/>
                <a:gd name="T10" fmla="*/ 32 w 52"/>
                <a:gd name="T11" fmla="*/ 108 h 132"/>
                <a:gd name="T12" fmla="*/ 36 w 52"/>
                <a:gd name="T13" fmla="*/ 104 h 132"/>
                <a:gd name="T14" fmla="*/ 40 w 52"/>
                <a:gd name="T15" fmla="*/ 100 h 132"/>
                <a:gd name="T16" fmla="*/ 44 w 52"/>
                <a:gd name="T17" fmla="*/ 96 h 132"/>
                <a:gd name="T18" fmla="*/ 44 w 52"/>
                <a:gd name="T19" fmla="*/ 92 h 132"/>
                <a:gd name="T20" fmla="*/ 44 w 52"/>
                <a:gd name="T21" fmla="*/ 80 h 132"/>
                <a:gd name="T22" fmla="*/ 44 w 52"/>
                <a:gd name="T23" fmla="*/ 66 h 132"/>
                <a:gd name="T24" fmla="*/ 46 w 52"/>
                <a:gd name="T25" fmla="*/ 52 h 132"/>
                <a:gd name="T26" fmla="*/ 52 w 52"/>
                <a:gd name="T27" fmla="*/ 44 h 132"/>
                <a:gd name="T28" fmla="*/ 50 w 52"/>
                <a:gd name="T29" fmla="*/ 44 h 132"/>
                <a:gd name="T30" fmla="*/ 50 w 52"/>
                <a:gd name="T31" fmla="*/ 40 h 132"/>
                <a:gd name="T32" fmla="*/ 48 w 52"/>
                <a:gd name="T33" fmla="*/ 36 h 132"/>
                <a:gd name="T34" fmla="*/ 46 w 52"/>
                <a:gd name="T35" fmla="*/ 30 h 132"/>
                <a:gd name="T36" fmla="*/ 44 w 52"/>
                <a:gd name="T37" fmla="*/ 24 h 132"/>
                <a:gd name="T38" fmla="*/ 44 w 52"/>
                <a:gd name="T39" fmla="*/ 20 h 132"/>
                <a:gd name="T40" fmla="*/ 44 w 52"/>
                <a:gd name="T41" fmla="*/ 14 h 132"/>
                <a:gd name="T42" fmla="*/ 16 w 52"/>
                <a:gd name="T43" fmla="*/ 16 h 132"/>
                <a:gd name="T44" fmla="*/ 16 w 52"/>
                <a:gd name="T45" fmla="*/ 14 h 132"/>
                <a:gd name="T46" fmla="*/ 14 w 52"/>
                <a:gd name="T47" fmla="*/ 12 h 132"/>
                <a:gd name="T48" fmla="*/ 12 w 52"/>
                <a:gd name="T49" fmla="*/ 8 h 132"/>
                <a:gd name="T50" fmla="*/ 8 w 52"/>
                <a:gd name="T51" fmla="*/ 4 h 132"/>
                <a:gd name="T52" fmla="*/ 4 w 52"/>
                <a:gd name="T53" fmla="*/ 2 h 132"/>
                <a:gd name="T54" fmla="*/ 0 w 52"/>
                <a:gd name="T5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2" h="132">
                  <a:moveTo>
                    <a:pt x="28" y="132"/>
                  </a:moveTo>
                  <a:lnTo>
                    <a:pt x="30" y="118"/>
                  </a:lnTo>
                  <a:lnTo>
                    <a:pt x="30" y="118"/>
                  </a:lnTo>
                  <a:lnTo>
                    <a:pt x="30" y="116"/>
                  </a:lnTo>
                  <a:lnTo>
                    <a:pt x="32" y="112"/>
                  </a:lnTo>
                  <a:lnTo>
                    <a:pt x="32" y="108"/>
                  </a:lnTo>
                  <a:lnTo>
                    <a:pt x="36" y="104"/>
                  </a:lnTo>
                  <a:lnTo>
                    <a:pt x="40" y="100"/>
                  </a:lnTo>
                  <a:lnTo>
                    <a:pt x="44" y="96"/>
                  </a:lnTo>
                  <a:lnTo>
                    <a:pt x="44" y="92"/>
                  </a:lnTo>
                  <a:lnTo>
                    <a:pt x="44" y="80"/>
                  </a:lnTo>
                  <a:lnTo>
                    <a:pt x="44" y="66"/>
                  </a:lnTo>
                  <a:lnTo>
                    <a:pt x="46" y="52"/>
                  </a:lnTo>
                  <a:lnTo>
                    <a:pt x="52" y="44"/>
                  </a:lnTo>
                  <a:lnTo>
                    <a:pt x="50" y="44"/>
                  </a:lnTo>
                  <a:lnTo>
                    <a:pt x="50" y="40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4"/>
                  </a:lnTo>
                  <a:lnTo>
                    <a:pt x="16" y="16"/>
                  </a:lnTo>
                  <a:lnTo>
                    <a:pt x="16" y="14"/>
                  </a:lnTo>
                  <a:lnTo>
                    <a:pt x="14" y="12"/>
                  </a:lnTo>
                  <a:lnTo>
                    <a:pt x="12" y="8"/>
                  </a:lnTo>
                  <a:lnTo>
                    <a:pt x="8" y="4"/>
                  </a:lnTo>
                  <a:lnTo>
                    <a:pt x="4" y="2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3" name="Freeform 463"/>
            <p:cNvSpPr>
              <a:spLocks/>
            </p:cNvSpPr>
            <p:nvPr/>
          </p:nvSpPr>
          <p:spPr bwMode="gray">
            <a:xfrm>
              <a:off x="746291" y="4113931"/>
              <a:ext cx="403604" cy="299724"/>
            </a:xfrm>
            <a:custGeom>
              <a:avLst/>
              <a:gdLst>
                <a:gd name="T0" fmla="*/ 94 w 218"/>
                <a:gd name="T1" fmla="*/ 36 h 162"/>
                <a:gd name="T2" fmla="*/ 78 w 218"/>
                <a:gd name="T3" fmla="*/ 40 h 162"/>
                <a:gd name="T4" fmla="*/ 62 w 218"/>
                <a:gd name="T5" fmla="*/ 42 h 162"/>
                <a:gd name="T6" fmla="*/ 60 w 218"/>
                <a:gd name="T7" fmla="*/ 62 h 162"/>
                <a:gd name="T8" fmla="*/ 50 w 218"/>
                <a:gd name="T9" fmla="*/ 100 h 162"/>
                <a:gd name="T10" fmla="*/ 38 w 218"/>
                <a:gd name="T11" fmla="*/ 116 h 162"/>
                <a:gd name="T12" fmla="*/ 32 w 218"/>
                <a:gd name="T13" fmla="*/ 120 h 162"/>
                <a:gd name="T14" fmla="*/ 24 w 218"/>
                <a:gd name="T15" fmla="*/ 122 h 162"/>
                <a:gd name="T16" fmla="*/ 18 w 218"/>
                <a:gd name="T17" fmla="*/ 122 h 162"/>
                <a:gd name="T18" fmla="*/ 10 w 218"/>
                <a:gd name="T19" fmla="*/ 122 h 162"/>
                <a:gd name="T20" fmla="*/ 4 w 218"/>
                <a:gd name="T21" fmla="*/ 122 h 162"/>
                <a:gd name="T22" fmla="*/ 2 w 218"/>
                <a:gd name="T23" fmla="*/ 128 h 162"/>
                <a:gd name="T24" fmla="*/ 4 w 218"/>
                <a:gd name="T25" fmla="*/ 132 h 162"/>
                <a:gd name="T26" fmla="*/ 8 w 218"/>
                <a:gd name="T27" fmla="*/ 138 h 162"/>
                <a:gd name="T28" fmla="*/ 8 w 218"/>
                <a:gd name="T29" fmla="*/ 140 h 162"/>
                <a:gd name="T30" fmla="*/ 14 w 218"/>
                <a:gd name="T31" fmla="*/ 144 h 162"/>
                <a:gd name="T32" fmla="*/ 16 w 218"/>
                <a:gd name="T33" fmla="*/ 144 h 162"/>
                <a:gd name="T34" fmla="*/ 16 w 218"/>
                <a:gd name="T35" fmla="*/ 150 h 162"/>
                <a:gd name="T36" fmla="*/ 28 w 218"/>
                <a:gd name="T37" fmla="*/ 142 h 162"/>
                <a:gd name="T38" fmla="*/ 30 w 218"/>
                <a:gd name="T39" fmla="*/ 146 h 162"/>
                <a:gd name="T40" fmla="*/ 36 w 218"/>
                <a:gd name="T41" fmla="*/ 150 h 162"/>
                <a:gd name="T42" fmla="*/ 42 w 218"/>
                <a:gd name="T43" fmla="*/ 154 h 162"/>
                <a:gd name="T44" fmla="*/ 44 w 218"/>
                <a:gd name="T45" fmla="*/ 156 h 162"/>
                <a:gd name="T46" fmla="*/ 50 w 218"/>
                <a:gd name="T47" fmla="*/ 162 h 162"/>
                <a:gd name="T48" fmla="*/ 50 w 218"/>
                <a:gd name="T49" fmla="*/ 158 h 162"/>
                <a:gd name="T50" fmla="*/ 56 w 218"/>
                <a:gd name="T51" fmla="*/ 152 h 162"/>
                <a:gd name="T52" fmla="*/ 68 w 218"/>
                <a:gd name="T53" fmla="*/ 146 h 162"/>
                <a:gd name="T54" fmla="*/ 82 w 218"/>
                <a:gd name="T55" fmla="*/ 146 h 162"/>
                <a:gd name="T56" fmla="*/ 88 w 218"/>
                <a:gd name="T57" fmla="*/ 146 h 162"/>
                <a:gd name="T58" fmla="*/ 88 w 218"/>
                <a:gd name="T59" fmla="*/ 148 h 162"/>
                <a:gd name="T60" fmla="*/ 96 w 218"/>
                <a:gd name="T61" fmla="*/ 150 h 162"/>
                <a:gd name="T62" fmla="*/ 106 w 218"/>
                <a:gd name="T63" fmla="*/ 154 h 162"/>
                <a:gd name="T64" fmla="*/ 110 w 218"/>
                <a:gd name="T65" fmla="*/ 156 h 162"/>
                <a:gd name="T66" fmla="*/ 114 w 218"/>
                <a:gd name="T67" fmla="*/ 152 h 162"/>
                <a:gd name="T68" fmla="*/ 122 w 218"/>
                <a:gd name="T69" fmla="*/ 148 h 162"/>
                <a:gd name="T70" fmla="*/ 130 w 218"/>
                <a:gd name="T71" fmla="*/ 148 h 162"/>
                <a:gd name="T72" fmla="*/ 144 w 218"/>
                <a:gd name="T73" fmla="*/ 144 h 162"/>
                <a:gd name="T74" fmla="*/ 166 w 218"/>
                <a:gd name="T75" fmla="*/ 148 h 162"/>
                <a:gd name="T76" fmla="*/ 170 w 218"/>
                <a:gd name="T77" fmla="*/ 146 h 162"/>
                <a:gd name="T78" fmla="*/ 178 w 218"/>
                <a:gd name="T79" fmla="*/ 142 h 162"/>
                <a:gd name="T80" fmla="*/ 188 w 218"/>
                <a:gd name="T81" fmla="*/ 140 h 162"/>
                <a:gd name="T82" fmla="*/ 196 w 218"/>
                <a:gd name="T83" fmla="*/ 118 h 162"/>
                <a:gd name="T84" fmla="*/ 196 w 218"/>
                <a:gd name="T85" fmla="*/ 116 h 162"/>
                <a:gd name="T86" fmla="*/ 198 w 218"/>
                <a:gd name="T87" fmla="*/ 108 h 162"/>
                <a:gd name="T88" fmla="*/ 206 w 218"/>
                <a:gd name="T89" fmla="*/ 100 h 162"/>
                <a:gd name="T90" fmla="*/ 210 w 218"/>
                <a:gd name="T91" fmla="*/ 92 h 162"/>
                <a:gd name="T92" fmla="*/ 210 w 218"/>
                <a:gd name="T93" fmla="*/ 66 h 162"/>
                <a:gd name="T94" fmla="*/ 218 w 218"/>
                <a:gd name="T95" fmla="*/ 44 h 162"/>
                <a:gd name="T96" fmla="*/ 216 w 218"/>
                <a:gd name="T97" fmla="*/ 40 h 162"/>
                <a:gd name="T98" fmla="*/ 212 w 218"/>
                <a:gd name="T99" fmla="*/ 30 h 162"/>
                <a:gd name="T100" fmla="*/ 210 w 218"/>
                <a:gd name="T101" fmla="*/ 20 h 162"/>
                <a:gd name="T102" fmla="*/ 182 w 218"/>
                <a:gd name="T103" fmla="*/ 16 h 162"/>
                <a:gd name="T104" fmla="*/ 180 w 218"/>
                <a:gd name="T105" fmla="*/ 12 h 162"/>
                <a:gd name="T106" fmla="*/ 174 w 218"/>
                <a:gd name="T107" fmla="*/ 4 h 162"/>
                <a:gd name="T108" fmla="*/ 166 w 218"/>
                <a:gd name="T109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8" h="162">
                  <a:moveTo>
                    <a:pt x="162" y="0"/>
                  </a:moveTo>
                  <a:lnTo>
                    <a:pt x="94" y="36"/>
                  </a:lnTo>
                  <a:lnTo>
                    <a:pt x="90" y="38"/>
                  </a:lnTo>
                  <a:lnTo>
                    <a:pt x="78" y="40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62" y="48"/>
                  </a:lnTo>
                  <a:lnTo>
                    <a:pt x="60" y="62"/>
                  </a:lnTo>
                  <a:lnTo>
                    <a:pt x="56" y="80"/>
                  </a:lnTo>
                  <a:lnTo>
                    <a:pt x="50" y="100"/>
                  </a:lnTo>
                  <a:lnTo>
                    <a:pt x="38" y="116"/>
                  </a:lnTo>
                  <a:lnTo>
                    <a:pt x="38" y="116"/>
                  </a:lnTo>
                  <a:lnTo>
                    <a:pt x="36" y="118"/>
                  </a:lnTo>
                  <a:lnTo>
                    <a:pt x="32" y="120"/>
                  </a:lnTo>
                  <a:lnTo>
                    <a:pt x="28" y="120"/>
                  </a:lnTo>
                  <a:lnTo>
                    <a:pt x="24" y="122"/>
                  </a:lnTo>
                  <a:lnTo>
                    <a:pt x="20" y="122"/>
                  </a:lnTo>
                  <a:lnTo>
                    <a:pt x="18" y="122"/>
                  </a:lnTo>
                  <a:lnTo>
                    <a:pt x="14" y="122"/>
                  </a:lnTo>
                  <a:lnTo>
                    <a:pt x="10" y="122"/>
                  </a:lnTo>
                  <a:lnTo>
                    <a:pt x="6" y="122"/>
                  </a:lnTo>
                  <a:lnTo>
                    <a:pt x="4" y="122"/>
                  </a:lnTo>
                  <a:lnTo>
                    <a:pt x="0" y="128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2"/>
                  </a:lnTo>
                  <a:lnTo>
                    <a:pt x="6" y="136"/>
                  </a:lnTo>
                  <a:lnTo>
                    <a:pt x="8" y="138"/>
                  </a:lnTo>
                  <a:lnTo>
                    <a:pt x="8" y="138"/>
                  </a:lnTo>
                  <a:lnTo>
                    <a:pt x="8" y="140"/>
                  </a:lnTo>
                  <a:lnTo>
                    <a:pt x="10" y="142"/>
                  </a:lnTo>
                  <a:lnTo>
                    <a:pt x="14" y="144"/>
                  </a:lnTo>
                  <a:lnTo>
                    <a:pt x="14" y="144"/>
                  </a:lnTo>
                  <a:lnTo>
                    <a:pt x="16" y="144"/>
                  </a:lnTo>
                  <a:lnTo>
                    <a:pt x="16" y="146"/>
                  </a:lnTo>
                  <a:lnTo>
                    <a:pt x="16" y="150"/>
                  </a:lnTo>
                  <a:lnTo>
                    <a:pt x="26" y="150"/>
                  </a:lnTo>
                  <a:lnTo>
                    <a:pt x="28" y="142"/>
                  </a:lnTo>
                  <a:lnTo>
                    <a:pt x="28" y="144"/>
                  </a:lnTo>
                  <a:lnTo>
                    <a:pt x="30" y="146"/>
                  </a:lnTo>
                  <a:lnTo>
                    <a:pt x="34" y="148"/>
                  </a:lnTo>
                  <a:lnTo>
                    <a:pt x="36" y="150"/>
                  </a:lnTo>
                  <a:lnTo>
                    <a:pt x="38" y="152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44" y="156"/>
                  </a:lnTo>
                  <a:lnTo>
                    <a:pt x="46" y="158"/>
                  </a:lnTo>
                  <a:lnTo>
                    <a:pt x="50" y="162"/>
                  </a:lnTo>
                  <a:lnTo>
                    <a:pt x="50" y="160"/>
                  </a:lnTo>
                  <a:lnTo>
                    <a:pt x="50" y="158"/>
                  </a:lnTo>
                  <a:lnTo>
                    <a:pt x="54" y="156"/>
                  </a:lnTo>
                  <a:lnTo>
                    <a:pt x="56" y="152"/>
                  </a:lnTo>
                  <a:lnTo>
                    <a:pt x="62" y="148"/>
                  </a:lnTo>
                  <a:lnTo>
                    <a:pt x="68" y="146"/>
                  </a:lnTo>
                  <a:lnTo>
                    <a:pt x="76" y="146"/>
                  </a:lnTo>
                  <a:lnTo>
                    <a:pt x="82" y="146"/>
                  </a:lnTo>
                  <a:lnTo>
                    <a:pt x="86" y="146"/>
                  </a:lnTo>
                  <a:lnTo>
                    <a:pt x="88" y="146"/>
                  </a:lnTo>
                  <a:lnTo>
                    <a:pt x="88" y="146"/>
                  </a:lnTo>
                  <a:lnTo>
                    <a:pt x="88" y="148"/>
                  </a:lnTo>
                  <a:lnTo>
                    <a:pt x="92" y="148"/>
                  </a:lnTo>
                  <a:lnTo>
                    <a:pt x="96" y="150"/>
                  </a:lnTo>
                  <a:lnTo>
                    <a:pt x="102" y="152"/>
                  </a:lnTo>
                  <a:lnTo>
                    <a:pt x="106" y="154"/>
                  </a:lnTo>
                  <a:lnTo>
                    <a:pt x="108" y="156"/>
                  </a:lnTo>
                  <a:lnTo>
                    <a:pt x="110" y="156"/>
                  </a:lnTo>
                  <a:lnTo>
                    <a:pt x="110" y="154"/>
                  </a:lnTo>
                  <a:lnTo>
                    <a:pt x="114" y="152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6" y="146"/>
                  </a:lnTo>
                  <a:lnTo>
                    <a:pt x="130" y="148"/>
                  </a:lnTo>
                  <a:lnTo>
                    <a:pt x="134" y="146"/>
                  </a:lnTo>
                  <a:lnTo>
                    <a:pt x="144" y="144"/>
                  </a:lnTo>
                  <a:lnTo>
                    <a:pt x="154" y="144"/>
                  </a:lnTo>
                  <a:lnTo>
                    <a:pt x="166" y="148"/>
                  </a:lnTo>
                  <a:lnTo>
                    <a:pt x="168" y="148"/>
                  </a:lnTo>
                  <a:lnTo>
                    <a:pt x="170" y="146"/>
                  </a:lnTo>
                  <a:lnTo>
                    <a:pt x="174" y="144"/>
                  </a:lnTo>
                  <a:lnTo>
                    <a:pt x="178" y="142"/>
                  </a:lnTo>
                  <a:lnTo>
                    <a:pt x="182" y="140"/>
                  </a:lnTo>
                  <a:lnTo>
                    <a:pt x="188" y="140"/>
                  </a:lnTo>
                  <a:lnTo>
                    <a:pt x="192" y="140"/>
                  </a:lnTo>
                  <a:lnTo>
                    <a:pt x="196" y="118"/>
                  </a:lnTo>
                  <a:lnTo>
                    <a:pt x="196" y="118"/>
                  </a:lnTo>
                  <a:lnTo>
                    <a:pt x="196" y="116"/>
                  </a:lnTo>
                  <a:lnTo>
                    <a:pt x="198" y="112"/>
                  </a:lnTo>
                  <a:lnTo>
                    <a:pt x="198" y="108"/>
                  </a:lnTo>
                  <a:lnTo>
                    <a:pt x="202" y="104"/>
                  </a:lnTo>
                  <a:lnTo>
                    <a:pt x="206" y="100"/>
                  </a:lnTo>
                  <a:lnTo>
                    <a:pt x="210" y="96"/>
                  </a:lnTo>
                  <a:lnTo>
                    <a:pt x="210" y="92"/>
                  </a:lnTo>
                  <a:lnTo>
                    <a:pt x="210" y="80"/>
                  </a:lnTo>
                  <a:lnTo>
                    <a:pt x="210" y="66"/>
                  </a:lnTo>
                  <a:lnTo>
                    <a:pt x="212" y="5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6" y="40"/>
                  </a:lnTo>
                  <a:lnTo>
                    <a:pt x="214" y="36"/>
                  </a:lnTo>
                  <a:lnTo>
                    <a:pt x="212" y="30"/>
                  </a:lnTo>
                  <a:lnTo>
                    <a:pt x="210" y="24"/>
                  </a:lnTo>
                  <a:lnTo>
                    <a:pt x="210" y="20"/>
                  </a:lnTo>
                  <a:lnTo>
                    <a:pt x="210" y="14"/>
                  </a:lnTo>
                  <a:lnTo>
                    <a:pt x="182" y="16"/>
                  </a:lnTo>
                  <a:lnTo>
                    <a:pt x="182" y="14"/>
                  </a:lnTo>
                  <a:lnTo>
                    <a:pt x="180" y="12"/>
                  </a:lnTo>
                  <a:lnTo>
                    <a:pt x="178" y="8"/>
                  </a:lnTo>
                  <a:lnTo>
                    <a:pt x="174" y="4"/>
                  </a:lnTo>
                  <a:lnTo>
                    <a:pt x="170" y="2"/>
                  </a:lnTo>
                  <a:lnTo>
                    <a:pt x="166" y="0"/>
                  </a:lnTo>
                  <a:lnTo>
                    <a:pt x="162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4" name="Freeform 464"/>
            <p:cNvSpPr>
              <a:spLocks/>
            </p:cNvSpPr>
            <p:nvPr/>
          </p:nvSpPr>
          <p:spPr bwMode="gray">
            <a:xfrm>
              <a:off x="990675" y="4372952"/>
              <a:ext cx="162923" cy="273822"/>
            </a:xfrm>
            <a:custGeom>
              <a:avLst/>
              <a:gdLst>
                <a:gd name="T0" fmla="*/ 60 w 88"/>
                <a:gd name="T1" fmla="*/ 2 h 148"/>
                <a:gd name="T2" fmla="*/ 58 w 88"/>
                <a:gd name="T3" fmla="*/ 8 h 148"/>
                <a:gd name="T4" fmla="*/ 58 w 88"/>
                <a:gd name="T5" fmla="*/ 20 h 148"/>
                <a:gd name="T6" fmla="*/ 60 w 88"/>
                <a:gd name="T7" fmla="*/ 30 h 148"/>
                <a:gd name="T8" fmla="*/ 58 w 88"/>
                <a:gd name="T9" fmla="*/ 42 h 148"/>
                <a:gd name="T10" fmla="*/ 56 w 88"/>
                <a:gd name="T11" fmla="*/ 48 h 148"/>
                <a:gd name="T12" fmla="*/ 50 w 88"/>
                <a:gd name="T13" fmla="*/ 64 h 148"/>
                <a:gd name="T14" fmla="*/ 42 w 88"/>
                <a:gd name="T15" fmla="*/ 70 h 148"/>
                <a:gd name="T16" fmla="*/ 38 w 88"/>
                <a:gd name="T17" fmla="*/ 72 h 148"/>
                <a:gd name="T18" fmla="*/ 36 w 88"/>
                <a:gd name="T19" fmla="*/ 72 h 148"/>
                <a:gd name="T20" fmla="*/ 26 w 88"/>
                <a:gd name="T21" fmla="*/ 70 h 148"/>
                <a:gd name="T22" fmla="*/ 18 w 88"/>
                <a:gd name="T23" fmla="*/ 76 h 148"/>
                <a:gd name="T24" fmla="*/ 12 w 88"/>
                <a:gd name="T25" fmla="*/ 84 h 148"/>
                <a:gd name="T26" fmla="*/ 8 w 88"/>
                <a:gd name="T27" fmla="*/ 88 h 148"/>
                <a:gd name="T28" fmla="*/ 0 w 88"/>
                <a:gd name="T29" fmla="*/ 120 h 148"/>
                <a:gd name="T30" fmla="*/ 0 w 88"/>
                <a:gd name="T31" fmla="*/ 124 h 148"/>
                <a:gd name="T32" fmla="*/ 2 w 88"/>
                <a:gd name="T33" fmla="*/ 130 h 148"/>
                <a:gd name="T34" fmla="*/ 10 w 88"/>
                <a:gd name="T35" fmla="*/ 134 h 148"/>
                <a:gd name="T36" fmla="*/ 14 w 88"/>
                <a:gd name="T37" fmla="*/ 136 h 148"/>
                <a:gd name="T38" fmla="*/ 18 w 88"/>
                <a:gd name="T39" fmla="*/ 140 h 148"/>
                <a:gd name="T40" fmla="*/ 18 w 88"/>
                <a:gd name="T41" fmla="*/ 148 h 148"/>
                <a:gd name="T42" fmla="*/ 36 w 88"/>
                <a:gd name="T43" fmla="*/ 148 h 148"/>
                <a:gd name="T44" fmla="*/ 70 w 88"/>
                <a:gd name="T45" fmla="*/ 146 h 148"/>
                <a:gd name="T46" fmla="*/ 86 w 88"/>
                <a:gd name="T47" fmla="*/ 144 h 148"/>
                <a:gd name="T48" fmla="*/ 88 w 88"/>
                <a:gd name="T49" fmla="*/ 138 h 148"/>
                <a:gd name="T50" fmla="*/ 88 w 88"/>
                <a:gd name="T51" fmla="*/ 134 h 148"/>
                <a:gd name="T52" fmla="*/ 82 w 88"/>
                <a:gd name="T53" fmla="*/ 130 h 148"/>
                <a:gd name="T54" fmla="*/ 74 w 88"/>
                <a:gd name="T55" fmla="*/ 122 h 148"/>
                <a:gd name="T56" fmla="*/ 68 w 88"/>
                <a:gd name="T57" fmla="*/ 110 h 148"/>
                <a:gd name="T58" fmla="*/ 62 w 88"/>
                <a:gd name="T59" fmla="*/ 100 h 148"/>
                <a:gd name="T60" fmla="*/ 66 w 88"/>
                <a:gd name="T61" fmla="*/ 98 h 148"/>
                <a:gd name="T62" fmla="*/ 70 w 88"/>
                <a:gd name="T63" fmla="*/ 94 h 148"/>
                <a:gd name="T64" fmla="*/ 72 w 88"/>
                <a:gd name="T65" fmla="*/ 86 h 148"/>
                <a:gd name="T66" fmla="*/ 70 w 88"/>
                <a:gd name="T67" fmla="*/ 78 h 148"/>
                <a:gd name="T68" fmla="*/ 68 w 88"/>
                <a:gd name="T69" fmla="*/ 76 h 148"/>
                <a:gd name="T70" fmla="*/ 64 w 88"/>
                <a:gd name="T71" fmla="*/ 72 h 148"/>
                <a:gd name="T72" fmla="*/ 62 w 88"/>
                <a:gd name="T73" fmla="*/ 64 h 148"/>
                <a:gd name="T74" fmla="*/ 64 w 88"/>
                <a:gd name="T75" fmla="*/ 58 h 148"/>
                <a:gd name="T76" fmla="*/ 68 w 88"/>
                <a:gd name="T77" fmla="*/ 58 h 148"/>
                <a:gd name="T78" fmla="*/ 74 w 88"/>
                <a:gd name="T79" fmla="*/ 56 h 148"/>
                <a:gd name="T80" fmla="*/ 78 w 88"/>
                <a:gd name="T81" fmla="*/ 50 h 148"/>
                <a:gd name="T82" fmla="*/ 78 w 88"/>
                <a:gd name="T83" fmla="*/ 46 h 148"/>
                <a:gd name="T84" fmla="*/ 74 w 88"/>
                <a:gd name="T85" fmla="*/ 40 h 148"/>
                <a:gd name="T86" fmla="*/ 72 w 88"/>
                <a:gd name="T87" fmla="*/ 30 h 148"/>
                <a:gd name="T88" fmla="*/ 72 w 88"/>
                <a:gd name="T89" fmla="*/ 20 h 148"/>
                <a:gd name="T90" fmla="*/ 72 w 88"/>
                <a:gd name="T91" fmla="*/ 16 h 148"/>
                <a:gd name="T92" fmla="*/ 72 w 88"/>
                <a:gd name="T93" fmla="*/ 8 h 148"/>
                <a:gd name="T94" fmla="*/ 66 w 88"/>
                <a:gd name="T95" fmla="*/ 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8" h="148">
                  <a:moveTo>
                    <a:pt x="60" y="0"/>
                  </a:moveTo>
                  <a:lnTo>
                    <a:pt x="60" y="2"/>
                  </a:lnTo>
                  <a:lnTo>
                    <a:pt x="60" y="4"/>
                  </a:lnTo>
                  <a:lnTo>
                    <a:pt x="58" y="8"/>
                  </a:lnTo>
                  <a:lnTo>
                    <a:pt x="58" y="14"/>
                  </a:lnTo>
                  <a:lnTo>
                    <a:pt x="58" y="20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58" y="36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6" y="48"/>
                  </a:lnTo>
                  <a:lnTo>
                    <a:pt x="52" y="56"/>
                  </a:lnTo>
                  <a:lnTo>
                    <a:pt x="50" y="64"/>
                  </a:lnTo>
                  <a:lnTo>
                    <a:pt x="46" y="68"/>
                  </a:lnTo>
                  <a:lnTo>
                    <a:pt x="42" y="70"/>
                  </a:lnTo>
                  <a:lnTo>
                    <a:pt x="40" y="72"/>
                  </a:lnTo>
                  <a:lnTo>
                    <a:pt x="38" y="7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32" y="70"/>
                  </a:lnTo>
                  <a:lnTo>
                    <a:pt x="26" y="70"/>
                  </a:lnTo>
                  <a:lnTo>
                    <a:pt x="22" y="72"/>
                  </a:lnTo>
                  <a:lnTo>
                    <a:pt x="18" y="76"/>
                  </a:lnTo>
                  <a:lnTo>
                    <a:pt x="14" y="80"/>
                  </a:lnTo>
                  <a:lnTo>
                    <a:pt x="12" y="84"/>
                  </a:lnTo>
                  <a:lnTo>
                    <a:pt x="10" y="86"/>
                  </a:lnTo>
                  <a:lnTo>
                    <a:pt x="8" y="88"/>
                  </a:lnTo>
                  <a:lnTo>
                    <a:pt x="8" y="102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0" y="124"/>
                  </a:lnTo>
                  <a:lnTo>
                    <a:pt x="2" y="126"/>
                  </a:lnTo>
                  <a:lnTo>
                    <a:pt x="2" y="130"/>
                  </a:lnTo>
                  <a:lnTo>
                    <a:pt x="6" y="132"/>
                  </a:lnTo>
                  <a:lnTo>
                    <a:pt x="10" y="134"/>
                  </a:lnTo>
                  <a:lnTo>
                    <a:pt x="12" y="134"/>
                  </a:lnTo>
                  <a:lnTo>
                    <a:pt x="14" y="136"/>
                  </a:lnTo>
                  <a:lnTo>
                    <a:pt x="16" y="138"/>
                  </a:lnTo>
                  <a:lnTo>
                    <a:pt x="18" y="140"/>
                  </a:lnTo>
                  <a:lnTo>
                    <a:pt x="18" y="144"/>
                  </a:lnTo>
                  <a:lnTo>
                    <a:pt x="18" y="148"/>
                  </a:lnTo>
                  <a:lnTo>
                    <a:pt x="22" y="148"/>
                  </a:lnTo>
                  <a:lnTo>
                    <a:pt x="36" y="148"/>
                  </a:lnTo>
                  <a:lnTo>
                    <a:pt x="52" y="146"/>
                  </a:lnTo>
                  <a:lnTo>
                    <a:pt x="70" y="146"/>
                  </a:lnTo>
                  <a:lnTo>
                    <a:pt x="88" y="146"/>
                  </a:lnTo>
                  <a:lnTo>
                    <a:pt x="86" y="144"/>
                  </a:lnTo>
                  <a:lnTo>
                    <a:pt x="86" y="142"/>
                  </a:lnTo>
                  <a:lnTo>
                    <a:pt x="88" y="138"/>
                  </a:lnTo>
                  <a:lnTo>
                    <a:pt x="88" y="134"/>
                  </a:lnTo>
                  <a:lnTo>
                    <a:pt x="88" y="134"/>
                  </a:lnTo>
                  <a:lnTo>
                    <a:pt x="84" y="132"/>
                  </a:lnTo>
                  <a:lnTo>
                    <a:pt x="82" y="130"/>
                  </a:lnTo>
                  <a:lnTo>
                    <a:pt x="78" y="126"/>
                  </a:lnTo>
                  <a:lnTo>
                    <a:pt x="74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66" y="102"/>
                  </a:lnTo>
                  <a:lnTo>
                    <a:pt x="62" y="100"/>
                  </a:lnTo>
                  <a:lnTo>
                    <a:pt x="66" y="100"/>
                  </a:lnTo>
                  <a:lnTo>
                    <a:pt x="66" y="98"/>
                  </a:lnTo>
                  <a:lnTo>
                    <a:pt x="68" y="96"/>
                  </a:lnTo>
                  <a:lnTo>
                    <a:pt x="70" y="94"/>
                  </a:lnTo>
                  <a:lnTo>
                    <a:pt x="70" y="90"/>
                  </a:lnTo>
                  <a:lnTo>
                    <a:pt x="72" y="86"/>
                  </a:lnTo>
                  <a:lnTo>
                    <a:pt x="72" y="82"/>
                  </a:lnTo>
                  <a:lnTo>
                    <a:pt x="70" y="78"/>
                  </a:lnTo>
                  <a:lnTo>
                    <a:pt x="68" y="76"/>
                  </a:lnTo>
                  <a:lnTo>
                    <a:pt x="68" y="76"/>
                  </a:lnTo>
                  <a:lnTo>
                    <a:pt x="66" y="74"/>
                  </a:lnTo>
                  <a:lnTo>
                    <a:pt x="64" y="72"/>
                  </a:lnTo>
                  <a:lnTo>
                    <a:pt x="62" y="68"/>
                  </a:lnTo>
                  <a:lnTo>
                    <a:pt x="62" y="64"/>
                  </a:lnTo>
                  <a:lnTo>
                    <a:pt x="62" y="58"/>
                  </a:lnTo>
                  <a:lnTo>
                    <a:pt x="64" y="58"/>
                  </a:lnTo>
                  <a:lnTo>
                    <a:pt x="66" y="58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74" y="56"/>
                  </a:lnTo>
                  <a:lnTo>
                    <a:pt x="78" y="54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8" y="46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72" y="34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16"/>
                  </a:lnTo>
                  <a:lnTo>
                    <a:pt x="72" y="12"/>
                  </a:lnTo>
                  <a:lnTo>
                    <a:pt x="72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5" name="Freeform 465"/>
            <p:cNvSpPr>
              <a:spLocks/>
            </p:cNvSpPr>
            <p:nvPr/>
          </p:nvSpPr>
          <p:spPr bwMode="gray">
            <a:xfrm>
              <a:off x="1101759" y="4139833"/>
              <a:ext cx="233276" cy="392232"/>
            </a:xfrm>
            <a:custGeom>
              <a:avLst/>
              <a:gdLst>
                <a:gd name="T0" fmla="*/ 126 w 126"/>
                <a:gd name="T1" fmla="*/ 46 h 212"/>
                <a:gd name="T2" fmla="*/ 124 w 126"/>
                <a:gd name="T3" fmla="*/ 90 h 212"/>
                <a:gd name="T4" fmla="*/ 120 w 126"/>
                <a:gd name="T5" fmla="*/ 88 h 212"/>
                <a:gd name="T6" fmla="*/ 112 w 126"/>
                <a:gd name="T7" fmla="*/ 90 h 212"/>
                <a:gd name="T8" fmla="*/ 108 w 126"/>
                <a:gd name="T9" fmla="*/ 92 h 212"/>
                <a:gd name="T10" fmla="*/ 106 w 126"/>
                <a:gd name="T11" fmla="*/ 98 h 212"/>
                <a:gd name="T12" fmla="*/ 106 w 126"/>
                <a:gd name="T13" fmla="*/ 104 h 212"/>
                <a:gd name="T14" fmla="*/ 102 w 126"/>
                <a:gd name="T15" fmla="*/ 110 h 212"/>
                <a:gd name="T16" fmla="*/ 98 w 126"/>
                <a:gd name="T17" fmla="*/ 114 h 212"/>
                <a:gd name="T18" fmla="*/ 98 w 126"/>
                <a:gd name="T19" fmla="*/ 120 h 212"/>
                <a:gd name="T20" fmla="*/ 98 w 126"/>
                <a:gd name="T21" fmla="*/ 124 h 212"/>
                <a:gd name="T22" fmla="*/ 98 w 126"/>
                <a:gd name="T23" fmla="*/ 124 h 212"/>
                <a:gd name="T24" fmla="*/ 98 w 126"/>
                <a:gd name="T25" fmla="*/ 122 h 212"/>
                <a:gd name="T26" fmla="*/ 100 w 126"/>
                <a:gd name="T27" fmla="*/ 126 h 212"/>
                <a:gd name="T28" fmla="*/ 104 w 126"/>
                <a:gd name="T29" fmla="*/ 132 h 212"/>
                <a:gd name="T30" fmla="*/ 102 w 126"/>
                <a:gd name="T31" fmla="*/ 138 h 212"/>
                <a:gd name="T32" fmla="*/ 102 w 126"/>
                <a:gd name="T33" fmla="*/ 150 h 212"/>
                <a:gd name="T34" fmla="*/ 104 w 126"/>
                <a:gd name="T35" fmla="*/ 158 h 212"/>
                <a:gd name="T36" fmla="*/ 106 w 126"/>
                <a:gd name="T37" fmla="*/ 168 h 212"/>
                <a:gd name="T38" fmla="*/ 108 w 126"/>
                <a:gd name="T39" fmla="*/ 174 h 212"/>
                <a:gd name="T40" fmla="*/ 108 w 126"/>
                <a:gd name="T41" fmla="*/ 176 h 212"/>
                <a:gd name="T42" fmla="*/ 100 w 126"/>
                <a:gd name="T43" fmla="*/ 178 h 212"/>
                <a:gd name="T44" fmla="*/ 92 w 126"/>
                <a:gd name="T45" fmla="*/ 182 h 212"/>
                <a:gd name="T46" fmla="*/ 86 w 126"/>
                <a:gd name="T47" fmla="*/ 190 h 212"/>
                <a:gd name="T48" fmla="*/ 86 w 126"/>
                <a:gd name="T49" fmla="*/ 192 h 212"/>
                <a:gd name="T50" fmla="*/ 84 w 126"/>
                <a:gd name="T51" fmla="*/ 198 h 212"/>
                <a:gd name="T52" fmla="*/ 78 w 126"/>
                <a:gd name="T53" fmla="*/ 202 h 212"/>
                <a:gd name="T54" fmla="*/ 68 w 126"/>
                <a:gd name="T55" fmla="*/ 204 h 212"/>
                <a:gd name="T56" fmla="*/ 66 w 126"/>
                <a:gd name="T57" fmla="*/ 202 h 212"/>
                <a:gd name="T58" fmla="*/ 60 w 126"/>
                <a:gd name="T59" fmla="*/ 200 h 212"/>
                <a:gd name="T60" fmla="*/ 58 w 126"/>
                <a:gd name="T61" fmla="*/ 204 h 212"/>
                <a:gd name="T62" fmla="*/ 46 w 126"/>
                <a:gd name="T63" fmla="*/ 208 h 212"/>
                <a:gd name="T64" fmla="*/ 12 w 126"/>
                <a:gd name="T65" fmla="*/ 212 h 212"/>
                <a:gd name="T66" fmla="*/ 12 w 126"/>
                <a:gd name="T67" fmla="*/ 210 h 212"/>
                <a:gd name="T68" fmla="*/ 10 w 126"/>
                <a:gd name="T69" fmla="*/ 204 h 212"/>
                <a:gd name="T70" fmla="*/ 6 w 126"/>
                <a:gd name="T71" fmla="*/ 200 h 212"/>
                <a:gd name="T72" fmla="*/ 2 w 126"/>
                <a:gd name="T73" fmla="*/ 194 h 212"/>
                <a:gd name="T74" fmla="*/ 2 w 126"/>
                <a:gd name="T75" fmla="*/ 184 h 212"/>
                <a:gd name="T76" fmla="*/ 6 w 126"/>
                <a:gd name="T77" fmla="*/ 186 h 212"/>
                <a:gd name="T78" fmla="*/ 12 w 126"/>
                <a:gd name="T79" fmla="*/ 184 h 212"/>
                <a:gd name="T80" fmla="*/ 18 w 126"/>
                <a:gd name="T81" fmla="*/ 180 h 212"/>
                <a:gd name="T82" fmla="*/ 18 w 126"/>
                <a:gd name="T83" fmla="*/ 174 h 212"/>
                <a:gd name="T84" fmla="*/ 16 w 126"/>
                <a:gd name="T85" fmla="*/ 168 h 212"/>
                <a:gd name="T86" fmla="*/ 12 w 126"/>
                <a:gd name="T87" fmla="*/ 156 h 212"/>
                <a:gd name="T88" fmla="*/ 12 w 126"/>
                <a:gd name="T89" fmla="*/ 150 h 212"/>
                <a:gd name="T90" fmla="*/ 14 w 126"/>
                <a:gd name="T91" fmla="*/ 144 h 212"/>
                <a:gd name="T92" fmla="*/ 12 w 126"/>
                <a:gd name="T93" fmla="*/ 136 h 212"/>
                <a:gd name="T94" fmla="*/ 10 w 126"/>
                <a:gd name="T95" fmla="*/ 132 h 212"/>
                <a:gd name="T96" fmla="*/ 8 w 126"/>
                <a:gd name="T97" fmla="*/ 130 h 212"/>
                <a:gd name="T98" fmla="*/ 4 w 126"/>
                <a:gd name="T99" fmla="*/ 126 h 212"/>
                <a:gd name="T100" fmla="*/ 0 w 126"/>
                <a:gd name="T101" fmla="*/ 126 h 212"/>
                <a:gd name="T102" fmla="*/ 2 w 126"/>
                <a:gd name="T103" fmla="*/ 120 h 212"/>
                <a:gd name="T104" fmla="*/ 6 w 126"/>
                <a:gd name="T105" fmla="*/ 104 h 212"/>
                <a:gd name="T106" fmla="*/ 4 w 126"/>
                <a:gd name="T107" fmla="*/ 102 h 212"/>
                <a:gd name="T108" fmla="*/ 6 w 126"/>
                <a:gd name="T109" fmla="*/ 96 h 212"/>
                <a:gd name="T110" fmla="*/ 12 w 126"/>
                <a:gd name="T111" fmla="*/ 88 h 212"/>
                <a:gd name="T112" fmla="*/ 18 w 126"/>
                <a:gd name="T113" fmla="*/ 78 h 212"/>
                <a:gd name="T114" fmla="*/ 18 w 126"/>
                <a:gd name="T115" fmla="*/ 50 h 212"/>
                <a:gd name="T116" fmla="*/ 26 w 126"/>
                <a:gd name="T117" fmla="*/ 30 h 212"/>
                <a:gd name="T118" fmla="*/ 24 w 126"/>
                <a:gd name="T119" fmla="*/ 26 h 212"/>
                <a:gd name="T120" fmla="*/ 20 w 126"/>
                <a:gd name="T121" fmla="*/ 16 h 212"/>
                <a:gd name="T122" fmla="*/ 18 w 126"/>
                <a:gd name="T123" fmla="*/ 6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6" h="212">
                  <a:moveTo>
                    <a:pt x="18" y="0"/>
                  </a:moveTo>
                  <a:lnTo>
                    <a:pt x="126" y="46"/>
                  </a:lnTo>
                  <a:lnTo>
                    <a:pt x="124" y="90"/>
                  </a:lnTo>
                  <a:lnTo>
                    <a:pt x="124" y="90"/>
                  </a:lnTo>
                  <a:lnTo>
                    <a:pt x="122" y="90"/>
                  </a:lnTo>
                  <a:lnTo>
                    <a:pt x="120" y="88"/>
                  </a:lnTo>
                  <a:lnTo>
                    <a:pt x="116" y="88"/>
                  </a:lnTo>
                  <a:lnTo>
                    <a:pt x="112" y="90"/>
                  </a:lnTo>
                  <a:lnTo>
                    <a:pt x="110" y="90"/>
                  </a:lnTo>
                  <a:lnTo>
                    <a:pt x="108" y="92"/>
                  </a:lnTo>
                  <a:lnTo>
                    <a:pt x="106" y="96"/>
                  </a:lnTo>
                  <a:lnTo>
                    <a:pt x="106" y="98"/>
                  </a:lnTo>
                  <a:lnTo>
                    <a:pt x="106" y="100"/>
                  </a:lnTo>
                  <a:lnTo>
                    <a:pt x="106" y="104"/>
                  </a:lnTo>
                  <a:lnTo>
                    <a:pt x="104" y="108"/>
                  </a:lnTo>
                  <a:lnTo>
                    <a:pt x="102" y="110"/>
                  </a:lnTo>
                  <a:lnTo>
                    <a:pt x="100" y="110"/>
                  </a:lnTo>
                  <a:lnTo>
                    <a:pt x="98" y="114"/>
                  </a:lnTo>
                  <a:lnTo>
                    <a:pt x="96" y="116"/>
                  </a:lnTo>
                  <a:lnTo>
                    <a:pt x="98" y="120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98" y="122"/>
                  </a:lnTo>
                  <a:lnTo>
                    <a:pt x="98" y="122"/>
                  </a:lnTo>
                  <a:lnTo>
                    <a:pt x="98" y="124"/>
                  </a:lnTo>
                  <a:lnTo>
                    <a:pt x="100" y="126"/>
                  </a:lnTo>
                  <a:lnTo>
                    <a:pt x="102" y="128"/>
                  </a:lnTo>
                  <a:lnTo>
                    <a:pt x="104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102" y="150"/>
                  </a:lnTo>
                  <a:lnTo>
                    <a:pt x="102" y="154"/>
                  </a:lnTo>
                  <a:lnTo>
                    <a:pt x="104" y="158"/>
                  </a:lnTo>
                  <a:lnTo>
                    <a:pt x="104" y="162"/>
                  </a:lnTo>
                  <a:lnTo>
                    <a:pt x="106" y="168"/>
                  </a:lnTo>
                  <a:lnTo>
                    <a:pt x="108" y="172"/>
                  </a:lnTo>
                  <a:lnTo>
                    <a:pt x="108" y="174"/>
                  </a:lnTo>
                  <a:lnTo>
                    <a:pt x="108" y="176"/>
                  </a:lnTo>
                  <a:lnTo>
                    <a:pt x="108" y="176"/>
                  </a:lnTo>
                  <a:lnTo>
                    <a:pt x="104" y="178"/>
                  </a:lnTo>
                  <a:lnTo>
                    <a:pt x="100" y="178"/>
                  </a:lnTo>
                  <a:lnTo>
                    <a:pt x="96" y="180"/>
                  </a:lnTo>
                  <a:lnTo>
                    <a:pt x="92" y="182"/>
                  </a:lnTo>
                  <a:lnTo>
                    <a:pt x="88" y="186"/>
                  </a:lnTo>
                  <a:lnTo>
                    <a:pt x="86" y="190"/>
                  </a:lnTo>
                  <a:lnTo>
                    <a:pt x="86" y="190"/>
                  </a:lnTo>
                  <a:lnTo>
                    <a:pt x="86" y="192"/>
                  </a:lnTo>
                  <a:lnTo>
                    <a:pt x="86" y="194"/>
                  </a:lnTo>
                  <a:lnTo>
                    <a:pt x="84" y="198"/>
                  </a:lnTo>
                  <a:lnTo>
                    <a:pt x="82" y="200"/>
                  </a:lnTo>
                  <a:lnTo>
                    <a:pt x="78" y="202"/>
                  </a:lnTo>
                  <a:lnTo>
                    <a:pt x="74" y="204"/>
                  </a:lnTo>
                  <a:lnTo>
                    <a:pt x="68" y="204"/>
                  </a:lnTo>
                  <a:lnTo>
                    <a:pt x="68" y="202"/>
                  </a:lnTo>
                  <a:lnTo>
                    <a:pt x="66" y="202"/>
                  </a:lnTo>
                  <a:lnTo>
                    <a:pt x="64" y="202"/>
                  </a:lnTo>
                  <a:lnTo>
                    <a:pt x="60" y="200"/>
                  </a:lnTo>
                  <a:lnTo>
                    <a:pt x="58" y="202"/>
                  </a:lnTo>
                  <a:lnTo>
                    <a:pt x="58" y="204"/>
                  </a:lnTo>
                  <a:lnTo>
                    <a:pt x="56" y="204"/>
                  </a:lnTo>
                  <a:lnTo>
                    <a:pt x="46" y="208"/>
                  </a:lnTo>
                  <a:lnTo>
                    <a:pt x="32" y="210"/>
                  </a:lnTo>
                  <a:lnTo>
                    <a:pt x="12" y="212"/>
                  </a:lnTo>
                  <a:lnTo>
                    <a:pt x="12" y="212"/>
                  </a:lnTo>
                  <a:lnTo>
                    <a:pt x="12" y="210"/>
                  </a:lnTo>
                  <a:lnTo>
                    <a:pt x="10" y="206"/>
                  </a:lnTo>
                  <a:lnTo>
                    <a:pt x="10" y="204"/>
                  </a:lnTo>
                  <a:lnTo>
                    <a:pt x="6" y="202"/>
                  </a:lnTo>
                  <a:lnTo>
                    <a:pt x="6" y="200"/>
                  </a:lnTo>
                  <a:lnTo>
                    <a:pt x="4" y="198"/>
                  </a:lnTo>
                  <a:lnTo>
                    <a:pt x="2" y="194"/>
                  </a:lnTo>
                  <a:lnTo>
                    <a:pt x="2" y="190"/>
                  </a:lnTo>
                  <a:lnTo>
                    <a:pt x="2" y="184"/>
                  </a:lnTo>
                  <a:lnTo>
                    <a:pt x="4" y="184"/>
                  </a:lnTo>
                  <a:lnTo>
                    <a:pt x="6" y="186"/>
                  </a:lnTo>
                  <a:lnTo>
                    <a:pt x="8" y="184"/>
                  </a:lnTo>
                  <a:lnTo>
                    <a:pt x="12" y="184"/>
                  </a:lnTo>
                  <a:lnTo>
                    <a:pt x="14" y="182"/>
                  </a:lnTo>
                  <a:lnTo>
                    <a:pt x="18" y="180"/>
                  </a:lnTo>
                  <a:lnTo>
                    <a:pt x="18" y="176"/>
                  </a:lnTo>
                  <a:lnTo>
                    <a:pt x="18" y="174"/>
                  </a:lnTo>
                  <a:lnTo>
                    <a:pt x="18" y="172"/>
                  </a:lnTo>
                  <a:lnTo>
                    <a:pt x="16" y="168"/>
                  </a:lnTo>
                  <a:lnTo>
                    <a:pt x="14" y="162"/>
                  </a:lnTo>
                  <a:lnTo>
                    <a:pt x="12" y="156"/>
                  </a:lnTo>
                  <a:lnTo>
                    <a:pt x="12" y="152"/>
                  </a:lnTo>
                  <a:lnTo>
                    <a:pt x="12" y="150"/>
                  </a:lnTo>
                  <a:lnTo>
                    <a:pt x="12" y="146"/>
                  </a:lnTo>
                  <a:lnTo>
                    <a:pt x="14" y="144"/>
                  </a:lnTo>
                  <a:lnTo>
                    <a:pt x="12" y="140"/>
                  </a:lnTo>
                  <a:lnTo>
                    <a:pt x="12" y="136"/>
                  </a:lnTo>
                  <a:lnTo>
                    <a:pt x="10" y="132"/>
                  </a:lnTo>
                  <a:lnTo>
                    <a:pt x="10" y="132"/>
                  </a:lnTo>
                  <a:lnTo>
                    <a:pt x="10" y="130"/>
                  </a:lnTo>
                  <a:lnTo>
                    <a:pt x="8" y="130"/>
                  </a:lnTo>
                  <a:lnTo>
                    <a:pt x="6" y="128"/>
                  </a:lnTo>
                  <a:lnTo>
                    <a:pt x="4" y="126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24"/>
                  </a:lnTo>
                  <a:lnTo>
                    <a:pt x="2" y="120"/>
                  </a:lnTo>
                  <a:lnTo>
                    <a:pt x="4" y="114"/>
                  </a:lnTo>
                  <a:lnTo>
                    <a:pt x="6" y="104"/>
                  </a:lnTo>
                  <a:lnTo>
                    <a:pt x="4" y="104"/>
                  </a:lnTo>
                  <a:lnTo>
                    <a:pt x="4" y="102"/>
                  </a:lnTo>
                  <a:lnTo>
                    <a:pt x="4" y="100"/>
                  </a:lnTo>
                  <a:lnTo>
                    <a:pt x="6" y="96"/>
                  </a:lnTo>
                  <a:lnTo>
                    <a:pt x="8" y="92"/>
                  </a:lnTo>
                  <a:lnTo>
                    <a:pt x="12" y="88"/>
                  </a:lnTo>
                  <a:lnTo>
                    <a:pt x="18" y="82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50"/>
                  </a:lnTo>
                  <a:lnTo>
                    <a:pt x="20" y="38"/>
                  </a:lnTo>
                  <a:lnTo>
                    <a:pt x="26" y="30"/>
                  </a:lnTo>
                  <a:lnTo>
                    <a:pt x="24" y="30"/>
                  </a:lnTo>
                  <a:lnTo>
                    <a:pt x="24" y="26"/>
                  </a:lnTo>
                  <a:lnTo>
                    <a:pt x="22" y="22"/>
                  </a:lnTo>
                  <a:lnTo>
                    <a:pt x="20" y="1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8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6" name="Freeform 466"/>
            <p:cNvSpPr>
              <a:spLocks/>
            </p:cNvSpPr>
            <p:nvPr/>
          </p:nvSpPr>
          <p:spPr bwMode="gray">
            <a:xfrm>
              <a:off x="1283196" y="4150934"/>
              <a:ext cx="403604" cy="462537"/>
            </a:xfrm>
            <a:custGeom>
              <a:avLst/>
              <a:gdLst>
                <a:gd name="T0" fmla="*/ 186 w 218"/>
                <a:gd name="T1" fmla="*/ 4 h 250"/>
                <a:gd name="T2" fmla="*/ 174 w 218"/>
                <a:gd name="T3" fmla="*/ 16 h 250"/>
                <a:gd name="T4" fmla="*/ 28 w 218"/>
                <a:gd name="T5" fmla="*/ 22 h 250"/>
                <a:gd name="T6" fmla="*/ 24 w 218"/>
                <a:gd name="T7" fmla="*/ 82 h 250"/>
                <a:gd name="T8" fmla="*/ 14 w 218"/>
                <a:gd name="T9" fmla="*/ 84 h 250"/>
                <a:gd name="T10" fmla="*/ 10 w 218"/>
                <a:gd name="T11" fmla="*/ 90 h 250"/>
                <a:gd name="T12" fmla="*/ 6 w 218"/>
                <a:gd name="T13" fmla="*/ 100 h 250"/>
                <a:gd name="T14" fmla="*/ 2 w 218"/>
                <a:gd name="T15" fmla="*/ 106 h 250"/>
                <a:gd name="T16" fmla="*/ 0 w 218"/>
                <a:gd name="T17" fmla="*/ 110 h 250"/>
                <a:gd name="T18" fmla="*/ 4 w 218"/>
                <a:gd name="T19" fmla="*/ 122 h 250"/>
                <a:gd name="T20" fmla="*/ 6 w 218"/>
                <a:gd name="T21" fmla="*/ 128 h 250"/>
                <a:gd name="T22" fmla="*/ 6 w 218"/>
                <a:gd name="T23" fmla="*/ 136 h 250"/>
                <a:gd name="T24" fmla="*/ 6 w 218"/>
                <a:gd name="T25" fmla="*/ 152 h 250"/>
                <a:gd name="T26" fmla="*/ 14 w 218"/>
                <a:gd name="T27" fmla="*/ 174 h 250"/>
                <a:gd name="T28" fmla="*/ 24 w 218"/>
                <a:gd name="T29" fmla="*/ 186 h 250"/>
                <a:gd name="T30" fmla="*/ 32 w 218"/>
                <a:gd name="T31" fmla="*/ 196 h 250"/>
                <a:gd name="T32" fmla="*/ 50 w 218"/>
                <a:gd name="T33" fmla="*/ 222 h 250"/>
                <a:gd name="T34" fmla="*/ 56 w 218"/>
                <a:gd name="T35" fmla="*/ 230 h 250"/>
                <a:gd name="T36" fmla="*/ 66 w 218"/>
                <a:gd name="T37" fmla="*/ 238 h 250"/>
                <a:gd name="T38" fmla="*/ 78 w 218"/>
                <a:gd name="T39" fmla="*/ 240 h 250"/>
                <a:gd name="T40" fmla="*/ 88 w 218"/>
                <a:gd name="T41" fmla="*/ 250 h 250"/>
                <a:gd name="T42" fmla="*/ 114 w 218"/>
                <a:gd name="T43" fmla="*/ 250 h 250"/>
                <a:gd name="T44" fmla="*/ 138 w 218"/>
                <a:gd name="T45" fmla="*/ 250 h 250"/>
                <a:gd name="T46" fmla="*/ 180 w 218"/>
                <a:gd name="T47" fmla="*/ 244 h 250"/>
                <a:gd name="T48" fmla="*/ 180 w 218"/>
                <a:gd name="T49" fmla="*/ 222 h 250"/>
                <a:gd name="T50" fmla="*/ 172 w 218"/>
                <a:gd name="T51" fmla="*/ 210 h 250"/>
                <a:gd name="T52" fmla="*/ 160 w 218"/>
                <a:gd name="T53" fmla="*/ 196 h 250"/>
                <a:gd name="T54" fmla="*/ 154 w 218"/>
                <a:gd name="T55" fmla="*/ 192 h 250"/>
                <a:gd name="T56" fmla="*/ 152 w 218"/>
                <a:gd name="T57" fmla="*/ 184 h 250"/>
                <a:gd name="T58" fmla="*/ 156 w 218"/>
                <a:gd name="T59" fmla="*/ 176 h 250"/>
                <a:gd name="T60" fmla="*/ 156 w 218"/>
                <a:gd name="T61" fmla="*/ 158 h 250"/>
                <a:gd name="T62" fmla="*/ 160 w 218"/>
                <a:gd name="T63" fmla="*/ 150 h 250"/>
                <a:gd name="T64" fmla="*/ 176 w 218"/>
                <a:gd name="T65" fmla="*/ 130 h 250"/>
                <a:gd name="T66" fmla="*/ 188 w 218"/>
                <a:gd name="T67" fmla="*/ 108 h 250"/>
                <a:gd name="T68" fmla="*/ 192 w 218"/>
                <a:gd name="T69" fmla="*/ 94 h 250"/>
                <a:gd name="T70" fmla="*/ 200 w 218"/>
                <a:gd name="T71" fmla="*/ 82 h 250"/>
                <a:gd name="T72" fmla="*/ 208 w 218"/>
                <a:gd name="T73" fmla="*/ 78 h 250"/>
                <a:gd name="T74" fmla="*/ 216 w 218"/>
                <a:gd name="T75" fmla="*/ 70 h 250"/>
                <a:gd name="T76" fmla="*/ 218 w 218"/>
                <a:gd name="T77" fmla="*/ 66 h 250"/>
                <a:gd name="T78" fmla="*/ 212 w 218"/>
                <a:gd name="T79" fmla="*/ 54 h 250"/>
                <a:gd name="T80" fmla="*/ 204 w 218"/>
                <a:gd name="T81" fmla="*/ 40 h 250"/>
                <a:gd name="T82" fmla="*/ 200 w 218"/>
                <a:gd name="T83" fmla="*/ 32 h 250"/>
                <a:gd name="T84" fmla="*/ 200 w 218"/>
                <a:gd name="T85" fmla="*/ 22 h 250"/>
                <a:gd name="T86" fmla="*/ 192 w 218"/>
                <a:gd name="T87" fmla="*/ 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8" h="250">
                  <a:moveTo>
                    <a:pt x="188" y="0"/>
                  </a:moveTo>
                  <a:lnTo>
                    <a:pt x="188" y="2"/>
                  </a:lnTo>
                  <a:lnTo>
                    <a:pt x="186" y="4"/>
                  </a:lnTo>
                  <a:lnTo>
                    <a:pt x="184" y="8"/>
                  </a:lnTo>
                  <a:lnTo>
                    <a:pt x="180" y="12"/>
                  </a:lnTo>
                  <a:lnTo>
                    <a:pt x="174" y="16"/>
                  </a:lnTo>
                  <a:lnTo>
                    <a:pt x="168" y="20"/>
                  </a:lnTo>
                  <a:lnTo>
                    <a:pt x="160" y="22"/>
                  </a:lnTo>
                  <a:lnTo>
                    <a:pt x="28" y="22"/>
                  </a:lnTo>
                  <a:lnTo>
                    <a:pt x="28" y="84"/>
                  </a:lnTo>
                  <a:lnTo>
                    <a:pt x="28" y="82"/>
                  </a:lnTo>
                  <a:lnTo>
                    <a:pt x="24" y="82"/>
                  </a:lnTo>
                  <a:lnTo>
                    <a:pt x="20" y="82"/>
                  </a:lnTo>
                  <a:lnTo>
                    <a:pt x="18" y="82"/>
                  </a:lnTo>
                  <a:lnTo>
                    <a:pt x="14" y="84"/>
                  </a:lnTo>
                  <a:lnTo>
                    <a:pt x="10" y="86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8" y="94"/>
                  </a:lnTo>
                  <a:lnTo>
                    <a:pt x="8" y="98"/>
                  </a:lnTo>
                  <a:lnTo>
                    <a:pt x="6" y="100"/>
                  </a:lnTo>
                  <a:lnTo>
                    <a:pt x="6" y="102"/>
                  </a:lnTo>
                  <a:lnTo>
                    <a:pt x="4" y="104"/>
                  </a:lnTo>
                  <a:lnTo>
                    <a:pt x="2" y="106"/>
                  </a:lnTo>
                  <a:lnTo>
                    <a:pt x="0" y="108"/>
                  </a:lnTo>
                  <a:lnTo>
                    <a:pt x="0" y="110"/>
                  </a:lnTo>
                  <a:lnTo>
                    <a:pt x="0" y="110"/>
                  </a:lnTo>
                  <a:lnTo>
                    <a:pt x="0" y="114"/>
                  </a:lnTo>
                  <a:lnTo>
                    <a:pt x="2" y="118"/>
                  </a:lnTo>
                  <a:lnTo>
                    <a:pt x="4" y="122"/>
                  </a:lnTo>
                  <a:lnTo>
                    <a:pt x="4" y="122"/>
                  </a:lnTo>
                  <a:lnTo>
                    <a:pt x="6" y="124"/>
                  </a:lnTo>
                  <a:lnTo>
                    <a:pt x="6" y="128"/>
                  </a:lnTo>
                  <a:lnTo>
                    <a:pt x="6" y="132"/>
                  </a:lnTo>
                  <a:lnTo>
                    <a:pt x="6" y="132"/>
                  </a:lnTo>
                  <a:lnTo>
                    <a:pt x="6" y="136"/>
                  </a:lnTo>
                  <a:lnTo>
                    <a:pt x="4" y="140"/>
                  </a:lnTo>
                  <a:lnTo>
                    <a:pt x="4" y="146"/>
                  </a:lnTo>
                  <a:lnTo>
                    <a:pt x="6" y="152"/>
                  </a:lnTo>
                  <a:lnTo>
                    <a:pt x="12" y="170"/>
                  </a:lnTo>
                  <a:lnTo>
                    <a:pt x="12" y="170"/>
                  </a:lnTo>
                  <a:lnTo>
                    <a:pt x="14" y="174"/>
                  </a:lnTo>
                  <a:lnTo>
                    <a:pt x="16" y="178"/>
                  </a:lnTo>
                  <a:lnTo>
                    <a:pt x="20" y="182"/>
                  </a:lnTo>
                  <a:lnTo>
                    <a:pt x="24" y="186"/>
                  </a:lnTo>
                  <a:lnTo>
                    <a:pt x="26" y="190"/>
                  </a:lnTo>
                  <a:lnTo>
                    <a:pt x="30" y="194"/>
                  </a:lnTo>
                  <a:lnTo>
                    <a:pt x="32" y="196"/>
                  </a:lnTo>
                  <a:lnTo>
                    <a:pt x="38" y="204"/>
                  </a:lnTo>
                  <a:lnTo>
                    <a:pt x="44" y="214"/>
                  </a:lnTo>
                  <a:lnTo>
                    <a:pt x="50" y="222"/>
                  </a:lnTo>
                  <a:lnTo>
                    <a:pt x="54" y="228"/>
                  </a:lnTo>
                  <a:lnTo>
                    <a:pt x="54" y="230"/>
                  </a:lnTo>
                  <a:lnTo>
                    <a:pt x="56" y="230"/>
                  </a:lnTo>
                  <a:lnTo>
                    <a:pt x="60" y="234"/>
                  </a:lnTo>
                  <a:lnTo>
                    <a:pt x="62" y="236"/>
                  </a:lnTo>
                  <a:lnTo>
                    <a:pt x="66" y="238"/>
                  </a:lnTo>
                  <a:lnTo>
                    <a:pt x="72" y="240"/>
                  </a:lnTo>
                  <a:lnTo>
                    <a:pt x="76" y="240"/>
                  </a:lnTo>
                  <a:lnTo>
                    <a:pt x="78" y="240"/>
                  </a:lnTo>
                  <a:lnTo>
                    <a:pt x="80" y="242"/>
                  </a:lnTo>
                  <a:lnTo>
                    <a:pt x="84" y="244"/>
                  </a:lnTo>
                  <a:lnTo>
                    <a:pt x="88" y="250"/>
                  </a:lnTo>
                  <a:lnTo>
                    <a:pt x="92" y="250"/>
                  </a:lnTo>
                  <a:lnTo>
                    <a:pt x="102" y="250"/>
                  </a:lnTo>
                  <a:lnTo>
                    <a:pt x="114" y="250"/>
                  </a:lnTo>
                  <a:lnTo>
                    <a:pt x="122" y="250"/>
                  </a:lnTo>
                  <a:lnTo>
                    <a:pt x="126" y="250"/>
                  </a:lnTo>
                  <a:lnTo>
                    <a:pt x="138" y="250"/>
                  </a:lnTo>
                  <a:lnTo>
                    <a:pt x="152" y="248"/>
                  </a:lnTo>
                  <a:lnTo>
                    <a:pt x="168" y="246"/>
                  </a:lnTo>
                  <a:lnTo>
                    <a:pt x="180" y="244"/>
                  </a:lnTo>
                  <a:lnTo>
                    <a:pt x="184" y="240"/>
                  </a:lnTo>
                  <a:lnTo>
                    <a:pt x="182" y="222"/>
                  </a:lnTo>
                  <a:lnTo>
                    <a:pt x="180" y="222"/>
                  </a:lnTo>
                  <a:lnTo>
                    <a:pt x="178" y="218"/>
                  </a:lnTo>
                  <a:lnTo>
                    <a:pt x="176" y="214"/>
                  </a:lnTo>
                  <a:lnTo>
                    <a:pt x="172" y="210"/>
                  </a:lnTo>
                  <a:lnTo>
                    <a:pt x="168" y="204"/>
                  </a:lnTo>
                  <a:lnTo>
                    <a:pt x="164" y="200"/>
                  </a:lnTo>
                  <a:lnTo>
                    <a:pt x="160" y="196"/>
                  </a:lnTo>
                  <a:lnTo>
                    <a:pt x="158" y="194"/>
                  </a:lnTo>
                  <a:lnTo>
                    <a:pt x="156" y="194"/>
                  </a:lnTo>
                  <a:lnTo>
                    <a:pt x="154" y="192"/>
                  </a:lnTo>
                  <a:lnTo>
                    <a:pt x="152" y="190"/>
                  </a:lnTo>
                  <a:lnTo>
                    <a:pt x="152" y="188"/>
                  </a:lnTo>
                  <a:lnTo>
                    <a:pt x="152" y="184"/>
                  </a:lnTo>
                  <a:lnTo>
                    <a:pt x="156" y="182"/>
                  </a:lnTo>
                  <a:lnTo>
                    <a:pt x="156" y="180"/>
                  </a:lnTo>
                  <a:lnTo>
                    <a:pt x="156" y="176"/>
                  </a:lnTo>
                  <a:lnTo>
                    <a:pt x="156" y="172"/>
                  </a:lnTo>
                  <a:lnTo>
                    <a:pt x="156" y="166"/>
                  </a:lnTo>
                  <a:lnTo>
                    <a:pt x="156" y="158"/>
                  </a:lnTo>
                  <a:lnTo>
                    <a:pt x="156" y="158"/>
                  </a:lnTo>
                  <a:lnTo>
                    <a:pt x="158" y="154"/>
                  </a:lnTo>
                  <a:lnTo>
                    <a:pt x="160" y="150"/>
                  </a:lnTo>
                  <a:lnTo>
                    <a:pt x="164" y="144"/>
                  </a:lnTo>
                  <a:lnTo>
                    <a:pt x="168" y="136"/>
                  </a:lnTo>
                  <a:lnTo>
                    <a:pt x="176" y="130"/>
                  </a:lnTo>
                  <a:lnTo>
                    <a:pt x="178" y="128"/>
                  </a:lnTo>
                  <a:lnTo>
                    <a:pt x="182" y="118"/>
                  </a:lnTo>
                  <a:lnTo>
                    <a:pt x="188" y="108"/>
                  </a:lnTo>
                  <a:lnTo>
                    <a:pt x="188" y="98"/>
                  </a:lnTo>
                  <a:lnTo>
                    <a:pt x="190" y="96"/>
                  </a:lnTo>
                  <a:lnTo>
                    <a:pt x="192" y="94"/>
                  </a:lnTo>
                  <a:lnTo>
                    <a:pt x="194" y="90"/>
                  </a:lnTo>
                  <a:lnTo>
                    <a:pt x="198" y="86"/>
                  </a:lnTo>
                  <a:lnTo>
                    <a:pt x="200" y="82"/>
                  </a:lnTo>
                  <a:lnTo>
                    <a:pt x="204" y="80"/>
                  </a:lnTo>
                  <a:lnTo>
                    <a:pt x="206" y="78"/>
                  </a:lnTo>
                  <a:lnTo>
                    <a:pt x="208" y="78"/>
                  </a:lnTo>
                  <a:lnTo>
                    <a:pt x="212" y="76"/>
                  </a:lnTo>
                  <a:lnTo>
                    <a:pt x="214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18" y="68"/>
                  </a:lnTo>
                  <a:lnTo>
                    <a:pt x="218" y="66"/>
                  </a:lnTo>
                  <a:lnTo>
                    <a:pt x="216" y="64"/>
                  </a:lnTo>
                  <a:lnTo>
                    <a:pt x="214" y="60"/>
                  </a:lnTo>
                  <a:lnTo>
                    <a:pt x="212" y="54"/>
                  </a:lnTo>
                  <a:lnTo>
                    <a:pt x="210" y="50"/>
                  </a:lnTo>
                  <a:lnTo>
                    <a:pt x="206" y="44"/>
                  </a:lnTo>
                  <a:lnTo>
                    <a:pt x="204" y="40"/>
                  </a:lnTo>
                  <a:lnTo>
                    <a:pt x="204" y="38"/>
                  </a:lnTo>
                  <a:lnTo>
                    <a:pt x="202" y="34"/>
                  </a:lnTo>
                  <a:lnTo>
                    <a:pt x="200" y="32"/>
                  </a:lnTo>
                  <a:lnTo>
                    <a:pt x="200" y="28"/>
                  </a:lnTo>
                  <a:lnTo>
                    <a:pt x="200" y="22"/>
                  </a:lnTo>
                  <a:lnTo>
                    <a:pt x="200" y="22"/>
                  </a:lnTo>
                  <a:lnTo>
                    <a:pt x="198" y="18"/>
                  </a:lnTo>
                  <a:lnTo>
                    <a:pt x="196" y="12"/>
                  </a:lnTo>
                  <a:lnTo>
                    <a:pt x="192" y="8"/>
                  </a:lnTo>
                  <a:lnTo>
                    <a:pt x="188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7" name="Freeform 467"/>
            <p:cNvSpPr>
              <a:spLocks/>
            </p:cNvSpPr>
            <p:nvPr/>
          </p:nvSpPr>
          <p:spPr bwMode="gray">
            <a:xfrm>
              <a:off x="1105462" y="4465460"/>
              <a:ext cx="274007" cy="155413"/>
            </a:xfrm>
            <a:custGeom>
              <a:avLst/>
              <a:gdLst>
                <a:gd name="T0" fmla="*/ 106 w 148"/>
                <a:gd name="T1" fmla="*/ 0 h 84"/>
                <a:gd name="T2" fmla="*/ 98 w 148"/>
                <a:gd name="T3" fmla="*/ 2 h 84"/>
                <a:gd name="T4" fmla="*/ 90 w 148"/>
                <a:gd name="T5" fmla="*/ 6 h 84"/>
                <a:gd name="T6" fmla="*/ 84 w 148"/>
                <a:gd name="T7" fmla="*/ 12 h 84"/>
                <a:gd name="T8" fmla="*/ 82 w 148"/>
                <a:gd name="T9" fmla="*/ 22 h 84"/>
                <a:gd name="T10" fmla="*/ 76 w 148"/>
                <a:gd name="T11" fmla="*/ 28 h 84"/>
                <a:gd name="T12" fmla="*/ 70 w 148"/>
                <a:gd name="T13" fmla="*/ 28 h 84"/>
                <a:gd name="T14" fmla="*/ 64 w 148"/>
                <a:gd name="T15" fmla="*/ 26 h 84"/>
                <a:gd name="T16" fmla="*/ 60 w 148"/>
                <a:gd name="T17" fmla="*/ 26 h 84"/>
                <a:gd name="T18" fmla="*/ 58 w 148"/>
                <a:gd name="T19" fmla="*/ 26 h 84"/>
                <a:gd name="T20" fmla="*/ 54 w 148"/>
                <a:gd name="T21" fmla="*/ 28 h 84"/>
                <a:gd name="T22" fmla="*/ 48 w 148"/>
                <a:gd name="T23" fmla="*/ 30 h 84"/>
                <a:gd name="T24" fmla="*/ 36 w 148"/>
                <a:gd name="T25" fmla="*/ 34 h 84"/>
                <a:gd name="T26" fmla="*/ 26 w 148"/>
                <a:gd name="T27" fmla="*/ 36 h 84"/>
                <a:gd name="T28" fmla="*/ 10 w 148"/>
                <a:gd name="T29" fmla="*/ 38 h 84"/>
                <a:gd name="T30" fmla="*/ 6 w 148"/>
                <a:gd name="T31" fmla="*/ 46 h 84"/>
                <a:gd name="T32" fmla="*/ 4 w 148"/>
                <a:gd name="T33" fmla="*/ 50 h 84"/>
                <a:gd name="T34" fmla="*/ 0 w 148"/>
                <a:gd name="T35" fmla="*/ 50 h 84"/>
                <a:gd name="T36" fmla="*/ 2 w 148"/>
                <a:gd name="T37" fmla="*/ 52 h 84"/>
                <a:gd name="T38" fmla="*/ 4 w 148"/>
                <a:gd name="T39" fmla="*/ 54 h 84"/>
                <a:gd name="T40" fmla="*/ 6 w 148"/>
                <a:gd name="T41" fmla="*/ 60 h 84"/>
                <a:gd name="T42" fmla="*/ 10 w 148"/>
                <a:gd name="T43" fmla="*/ 70 h 84"/>
                <a:gd name="T44" fmla="*/ 26 w 148"/>
                <a:gd name="T45" fmla="*/ 84 h 84"/>
                <a:gd name="T46" fmla="*/ 38 w 148"/>
                <a:gd name="T47" fmla="*/ 74 h 84"/>
                <a:gd name="T48" fmla="*/ 42 w 148"/>
                <a:gd name="T49" fmla="*/ 68 h 84"/>
                <a:gd name="T50" fmla="*/ 48 w 148"/>
                <a:gd name="T51" fmla="*/ 62 h 84"/>
                <a:gd name="T52" fmla="*/ 58 w 148"/>
                <a:gd name="T53" fmla="*/ 60 h 84"/>
                <a:gd name="T54" fmla="*/ 60 w 148"/>
                <a:gd name="T55" fmla="*/ 62 h 84"/>
                <a:gd name="T56" fmla="*/ 62 w 148"/>
                <a:gd name="T57" fmla="*/ 68 h 84"/>
                <a:gd name="T58" fmla="*/ 64 w 148"/>
                <a:gd name="T59" fmla="*/ 70 h 84"/>
                <a:gd name="T60" fmla="*/ 74 w 148"/>
                <a:gd name="T61" fmla="*/ 68 h 84"/>
                <a:gd name="T62" fmla="*/ 86 w 148"/>
                <a:gd name="T63" fmla="*/ 68 h 84"/>
                <a:gd name="T64" fmla="*/ 118 w 148"/>
                <a:gd name="T65" fmla="*/ 62 h 84"/>
                <a:gd name="T66" fmla="*/ 146 w 148"/>
                <a:gd name="T67" fmla="*/ 52 h 84"/>
                <a:gd name="T68" fmla="*/ 132 w 148"/>
                <a:gd name="T69" fmla="*/ 34 h 84"/>
                <a:gd name="T70" fmla="*/ 122 w 148"/>
                <a:gd name="T71" fmla="*/ 22 h 84"/>
                <a:gd name="T72" fmla="*/ 118 w 148"/>
                <a:gd name="T73" fmla="*/ 16 h 84"/>
                <a:gd name="T74" fmla="*/ 112 w 148"/>
                <a:gd name="T75" fmla="*/ 8 h 84"/>
                <a:gd name="T76" fmla="*/ 106 w 148"/>
                <a:gd name="T7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8" h="84">
                  <a:moveTo>
                    <a:pt x="106" y="0"/>
                  </a:moveTo>
                  <a:lnTo>
                    <a:pt x="106" y="0"/>
                  </a:lnTo>
                  <a:lnTo>
                    <a:pt x="102" y="0"/>
                  </a:lnTo>
                  <a:lnTo>
                    <a:pt x="98" y="2"/>
                  </a:lnTo>
                  <a:lnTo>
                    <a:pt x="94" y="4"/>
                  </a:lnTo>
                  <a:lnTo>
                    <a:pt x="90" y="6"/>
                  </a:lnTo>
                  <a:lnTo>
                    <a:pt x="86" y="10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2" y="22"/>
                  </a:lnTo>
                  <a:lnTo>
                    <a:pt x="78" y="26"/>
                  </a:lnTo>
                  <a:lnTo>
                    <a:pt x="76" y="28"/>
                  </a:lnTo>
                  <a:lnTo>
                    <a:pt x="74" y="28"/>
                  </a:lnTo>
                  <a:lnTo>
                    <a:pt x="70" y="28"/>
                  </a:lnTo>
                  <a:lnTo>
                    <a:pt x="68" y="28"/>
                  </a:lnTo>
                  <a:lnTo>
                    <a:pt x="64" y="26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60" y="24"/>
                  </a:lnTo>
                  <a:lnTo>
                    <a:pt x="58" y="26"/>
                  </a:lnTo>
                  <a:lnTo>
                    <a:pt x="56" y="28"/>
                  </a:lnTo>
                  <a:lnTo>
                    <a:pt x="54" y="28"/>
                  </a:lnTo>
                  <a:lnTo>
                    <a:pt x="52" y="28"/>
                  </a:lnTo>
                  <a:lnTo>
                    <a:pt x="48" y="30"/>
                  </a:lnTo>
                  <a:lnTo>
                    <a:pt x="42" y="32"/>
                  </a:lnTo>
                  <a:lnTo>
                    <a:pt x="36" y="34"/>
                  </a:lnTo>
                  <a:lnTo>
                    <a:pt x="30" y="36"/>
                  </a:lnTo>
                  <a:lnTo>
                    <a:pt x="26" y="36"/>
                  </a:lnTo>
                  <a:lnTo>
                    <a:pt x="10" y="36"/>
                  </a:lnTo>
                  <a:lnTo>
                    <a:pt x="10" y="38"/>
                  </a:lnTo>
                  <a:lnTo>
                    <a:pt x="8" y="42"/>
                  </a:lnTo>
                  <a:lnTo>
                    <a:pt x="6" y="46"/>
                  </a:lnTo>
                  <a:lnTo>
                    <a:pt x="4" y="50"/>
                  </a:lnTo>
                  <a:lnTo>
                    <a:pt x="4" y="50"/>
                  </a:lnTo>
                  <a:lnTo>
                    <a:pt x="2" y="50"/>
                  </a:lnTo>
                  <a:lnTo>
                    <a:pt x="0" y="50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4" y="52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0" y="70"/>
                  </a:lnTo>
                  <a:lnTo>
                    <a:pt x="14" y="74"/>
                  </a:lnTo>
                  <a:lnTo>
                    <a:pt x="26" y="84"/>
                  </a:lnTo>
                  <a:lnTo>
                    <a:pt x="38" y="74"/>
                  </a:lnTo>
                  <a:lnTo>
                    <a:pt x="38" y="74"/>
                  </a:lnTo>
                  <a:lnTo>
                    <a:pt x="40" y="72"/>
                  </a:lnTo>
                  <a:lnTo>
                    <a:pt x="42" y="68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60"/>
                  </a:lnTo>
                  <a:lnTo>
                    <a:pt x="58" y="60"/>
                  </a:lnTo>
                  <a:lnTo>
                    <a:pt x="58" y="60"/>
                  </a:lnTo>
                  <a:lnTo>
                    <a:pt x="60" y="62"/>
                  </a:lnTo>
                  <a:lnTo>
                    <a:pt x="60" y="66"/>
                  </a:lnTo>
                  <a:lnTo>
                    <a:pt x="62" y="68"/>
                  </a:lnTo>
                  <a:lnTo>
                    <a:pt x="64" y="70"/>
                  </a:lnTo>
                  <a:lnTo>
                    <a:pt x="64" y="70"/>
                  </a:lnTo>
                  <a:lnTo>
                    <a:pt x="68" y="70"/>
                  </a:lnTo>
                  <a:lnTo>
                    <a:pt x="74" y="68"/>
                  </a:lnTo>
                  <a:lnTo>
                    <a:pt x="80" y="68"/>
                  </a:lnTo>
                  <a:lnTo>
                    <a:pt x="86" y="68"/>
                  </a:lnTo>
                  <a:lnTo>
                    <a:pt x="90" y="68"/>
                  </a:lnTo>
                  <a:lnTo>
                    <a:pt x="118" y="62"/>
                  </a:lnTo>
                  <a:lnTo>
                    <a:pt x="148" y="56"/>
                  </a:lnTo>
                  <a:lnTo>
                    <a:pt x="146" y="52"/>
                  </a:lnTo>
                  <a:lnTo>
                    <a:pt x="140" y="44"/>
                  </a:lnTo>
                  <a:lnTo>
                    <a:pt x="132" y="34"/>
                  </a:lnTo>
                  <a:lnTo>
                    <a:pt x="124" y="22"/>
                  </a:lnTo>
                  <a:lnTo>
                    <a:pt x="122" y="22"/>
                  </a:lnTo>
                  <a:lnTo>
                    <a:pt x="120" y="20"/>
                  </a:lnTo>
                  <a:lnTo>
                    <a:pt x="118" y="16"/>
                  </a:lnTo>
                  <a:lnTo>
                    <a:pt x="114" y="12"/>
                  </a:lnTo>
                  <a:lnTo>
                    <a:pt x="112" y="8"/>
                  </a:lnTo>
                  <a:lnTo>
                    <a:pt x="108" y="2"/>
                  </a:lnTo>
                  <a:lnTo>
                    <a:pt x="10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Freeform 468"/>
            <p:cNvSpPr>
              <a:spLocks/>
            </p:cNvSpPr>
            <p:nvPr/>
          </p:nvSpPr>
          <p:spPr bwMode="gray">
            <a:xfrm>
              <a:off x="975864" y="4643074"/>
              <a:ext cx="137003" cy="151712"/>
            </a:xfrm>
            <a:custGeom>
              <a:avLst/>
              <a:gdLst>
                <a:gd name="T0" fmla="*/ 52 w 74"/>
                <a:gd name="T1" fmla="*/ 0 h 82"/>
                <a:gd name="T2" fmla="*/ 52 w 74"/>
                <a:gd name="T3" fmla="*/ 6 h 82"/>
                <a:gd name="T4" fmla="*/ 54 w 74"/>
                <a:gd name="T5" fmla="*/ 12 h 82"/>
                <a:gd name="T6" fmla="*/ 60 w 74"/>
                <a:gd name="T7" fmla="*/ 12 h 82"/>
                <a:gd name="T8" fmla="*/ 68 w 74"/>
                <a:gd name="T9" fmla="*/ 12 h 82"/>
                <a:gd name="T10" fmla="*/ 72 w 74"/>
                <a:gd name="T11" fmla="*/ 12 h 82"/>
                <a:gd name="T12" fmla="*/ 72 w 74"/>
                <a:gd name="T13" fmla="*/ 14 h 82"/>
                <a:gd name="T14" fmla="*/ 74 w 74"/>
                <a:gd name="T15" fmla="*/ 22 h 82"/>
                <a:gd name="T16" fmla="*/ 72 w 74"/>
                <a:gd name="T17" fmla="*/ 26 h 82"/>
                <a:gd name="T18" fmla="*/ 68 w 74"/>
                <a:gd name="T19" fmla="*/ 26 h 82"/>
                <a:gd name="T20" fmla="*/ 68 w 74"/>
                <a:gd name="T21" fmla="*/ 30 h 82"/>
                <a:gd name="T22" fmla="*/ 68 w 74"/>
                <a:gd name="T23" fmla="*/ 36 h 82"/>
                <a:gd name="T24" fmla="*/ 74 w 74"/>
                <a:gd name="T25" fmla="*/ 38 h 82"/>
                <a:gd name="T26" fmla="*/ 74 w 74"/>
                <a:gd name="T27" fmla="*/ 42 h 82"/>
                <a:gd name="T28" fmla="*/ 74 w 74"/>
                <a:gd name="T29" fmla="*/ 52 h 82"/>
                <a:gd name="T30" fmla="*/ 70 w 74"/>
                <a:gd name="T31" fmla="*/ 60 h 82"/>
                <a:gd name="T32" fmla="*/ 62 w 74"/>
                <a:gd name="T33" fmla="*/ 64 h 82"/>
                <a:gd name="T34" fmla="*/ 52 w 74"/>
                <a:gd name="T35" fmla="*/ 66 h 82"/>
                <a:gd name="T36" fmla="*/ 46 w 74"/>
                <a:gd name="T37" fmla="*/ 68 h 82"/>
                <a:gd name="T38" fmla="*/ 42 w 74"/>
                <a:gd name="T39" fmla="*/ 68 h 82"/>
                <a:gd name="T40" fmla="*/ 32 w 74"/>
                <a:gd name="T41" fmla="*/ 72 h 82"/>
                <a:gd name="T42" fmla="*/ 28 w 74"/>
                <a:gd name="T43" fmla="*/ 78 h 82"/>
                <a:gd name="T44" fmla="*/ 24 w 74"/>
                <a:gd name="T45" fmla="*/ 82 h 82"/>
                <a:gd name="T46" fmla="*/ 22 w 74"/>
                <a:gd name="T47" fmla="*/ 74 h 82"/>
                <a:gd name="T48" fmla="*/ 20 w 74"/>
                <a:gd name="T49" fmla="*/ 72 h 82"/>
                <a:gd name="T50" fmla="*/ 16 w 74"/>
                <a:gd name="T51" fmla="*/ 68 h 82"/>
                <a:gd name="T52" fmla="*/ 14 w 74"/>
                <a:gd name="T53" fmla="*/ 66 h 82"/>
                <a:gd name="T54" fmla="*/ 6 w 74"/>
                <a:gd name="T55" fmla="*/ 58 h 82"/>
                <a:gd name="T56" fmla="*/ 0 w 74"/>
                <a:gd name="T57" fmla="*/ 46 h 82"/>
                <a:gd name="T58" fmla="*/ 0 w 74"/>
                <a:gd name="T59" fmla="*/ 46 h 82"/>
                <a:gd name="T60" fmla="*/ 6 w 74"/>
                <a:gd name="T61" fmla="*/ 18 h 82"/>
                <a:gd name="T62" fmla="*/ 26 w 74"/>
                <a:gd name="T63" fmla="*/ 18 h 82"/>
                <a:gd name="T64" fmla="*/ 30 w 74"/>
                <a:gd name="T65" fmla="*/ 18 h 82"/>
                <a:gd name="T66" fmla="*/ 32 w 74"/>
                <a:gd name="T67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82">
                  <a:moveTo>
                    <a:pt x="32" y="2"/>
                  </a:moveTo>
                  <a:lnTo>
                    <a:pt x="52" y="0"/>
                  </a:lnTo>
                  <a:lnTo>
                    <a:pt x="52" y="2"/>
                  </a:lnTo>
                  <a:lnTo>
                    <a:pt x="52" y="6"/>
                  </a:lnTo>
                  <a:lnTo>
                    <a:pt x="52" y="10"/>
                  </a:lnTo>
                  <a:lnTo>
                    <a:pt x="54" y="12"/>
                  </a:lnTo>
                  <a:lnTo>
                    <a:pt x="56" y="12"/>
                  </a:lnTo>
                  <a:lnTo>
                    <a:pt x="60" y="12"/>
                  </a:lnTo>
                  <a:lnTo>
                    <a:pt x="64" y="12"/>
                  </a:lnTo>
                  <a:lnTo>
                    <a:pt x="68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2"/>
                  </a:lnTo>
                  <a:lnTo>
                    <a:pt x="72" y="14"/>
                  </a:lnTo>
                  <a:lnTo>
                    <a:pt x="74" y="18"/>
                  </a:lnTo>
                  <a:lnTo>
                    <a:pt x="74" y="22"/>
                  </a:lnTo>
                  <a:lnTo>
                    <a:pt x="72" y="26"/>
                  </a:lnTo>
                  <a:lnTo>
                    <a:pt x="72" y="26"/>
                  </a:lnTo>
                  <a:lnTo>
                    <a:pt x="70" y="26"/>
                  </a:lnTo>
                  <a:lnTo>
                    <a:pt x="68" y="26"/>
                  </a:lnTo>
                  <a:lnTo>
                    <a:pt x="68" y="28"/>
                  </a:lnTo>
                  <a:lnTo>
                    <a:pt x="68" y="30"/>
                  </a:lnTo>
                  <a:lnTo>
                    <a:pt x="68" y="34"/>
                  </a:lnTo>
                  <a:lnTo>
                    <a:pt x="68" y="36"/>
                  </a:lnTo>
                  <a:lnTo>
                    <a:pt x="68" y="36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74" y="42"/>
                  </a:lnTo>
                  <a:lnTo>
                    <a:pt x="74" y="46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0"/>
                  </a:lnTo>
                  <a:lnTo>
                    <a:pt x="68" y="62"/>
                  </a:lnTo>
                  <a:lnTo>
                    <a:pt x="62" y="64"/>
                  </a:lnTo>
                  <a:lnTo>
                    <a:pt x="56" y="66"/>
                  </a:lnTo>
                  <a:lnTo>
                    <a:pt x="52" y="66"/>
                  </a:lnTo>
                  <a:lnTo>
                    <a:pt x="48" y="68"/>
                  </a:lnTo>
                  <a:lnTo>
                    <a:pt x="46" y="68"/>
                  </a:lnTo>
                  <a:lnTo>
                    <a:pt x="44" y="62"/>
                  </a:lnTo>
                  <a:lnTo>
                    <a:pt x="42" y="68"/>
                  </a:lnTo>
                  <a:lnTo>
                    <a:pt x="32" y="72"/>
                  </a:lnTo>
                  <a:lnTo>
                    <a:pt x="32" y="72"/>
                  </a:lnTo>
                  <a:lnTo>
                    <a:pt x="30" y="74"/>
                  </a:lnTo>
                  <a:lnTo>
                    <a:pt x="28" y="78"/>
                  </a:lnTo>
                  <a:lnTo>
                    <a:pt x="26" y="80"/>
                  </a:lnTo>
                  <a:lnTo>
                    <a:pt x="24" y="82"/>
                  </a:lnTo>
                  <a:lnTo>
                    <a:pt x="24" y="82"/>
                  </a:lnTo>
                  <a:lnTo>
                    <a:pt x="22" y="74"/>
                  </a:lnTo>
                  <a:lnTo>
                    <a:pt x="22" y="74"/>
                  </a:lnTo>
                  <a:lnTo>
                    <a:pt x="20" y="72"/>
                  </a:lnTo>
                  <a:lnTo>
                    <a:pt x="20" y="68"/>
                  </a:lnTo>
                  <a:lnTo>
                    <a:pt x="16" y="68"/>
                  </a:lnTo>
                  <a:lnTo>
                    <a:pt x="16" y="66"/>
                  </a:lnTo>
                  <a:lnTo>
                    <a:pt x="14" y="66"/>
                  </a:lnTo>
                  <a:lnTo>
                    <a:pt x="10" y="62"/>
                  </a:lnTo>
                  <a:lnTo>
                    <a:pt x="6" y="58"/>
                  </a:lnTo>
                  <a:lnTo>
                    <a:pt x="2" y="54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44"/>
                  </a:lnTo>
                  <a:lnTo>
                    <a:pt x="6" y="18"/>
                  </a:lnTo>
                  <a:lnTo>
                    <a:pt x="26" y="18"/>
                  </a:lnTo>
                  <a:lnTo>
                    <a:pt x="26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0" y="14"/>
                  </a:lnTo>
                  <a:lnTo>
                    <a:pt x="32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9" name="Freeform 469"/>
            <p:cNvSpPr>
              <a:spLocks/>
            </p:cNvSpPr>
            <p:nvPr/>
          </p:nvSpPr>
          <p:spPr bwMode="gray">
            <a:xfrm>
              <a:off x="986973" y="4646774"/>
              <a:ext cx="48136" cy="29602"/>
            </a:xfrm>
            <a:custGeom>
              <a:avLst/>
              <a:gdLst>
                <a:gd name="T0" fmla="*/ 20 w 26"/>
                <a:gd name="T1" fmla="*/ 0 h 16"/>
                <a:gd name="T2" fmla="*/ 20 w 26"/>
                <a:gd name="T3" fmla="*/ 0 h 16"/>
                <a:gd name="T4" fmla="*/ 18 w 26"/>
                <a:gd name="T5" fmla="*/ 0 h 16"/>
                <a:gd name="T6" fmla="*/ 14 w 26"/>
                <a:gd name="T7" fmla="*/ 0 h 16"/>
                <a:gd name="T8" fmla="*/ 10 w 26"/>
                <a:gd name="T9" fmla="*/ 2 h 16"/>
                <a:gd name="T10" fmla="*/ 6 w 26"/>
                <a:gd name="T11" fmla="*/ 4 h 16"/>
                <a:gd name="T12" fmla="*/ 4 w 26"/>
                <a:gd name="T13" fmla="*/ 8 h 16"/>
                <a:gd name="T14" fmla="*/ 0 w 26"/>
                <a:gd name="T15" fmla="*/ 16 h 16"/>
                <a:gd name="T16" fmla="*/ 22 w 26"/>
                <a:gd name="T17" fmla="*/ 16 h 16"/>
                <a:gd name="T18" fmla="*/ 22 w 26"/>
                <a:gd name="T19" fmla="*/ 16 h 16"/>
                <a:gd name="T20" fmla="*/ 24 w 26"/>
                <a:gd name="T21" fmla="*/ 14 h 16"/>
                <a:gd name="T22" fmla="*/ 24 w 26"/>
                <a:gd name="T23" fmla="*/ 12 h 16"/>
                <a:gd name="T24" fmla="*/ 24 w 26"/>
                <a:gd name="T25" fmla="*/ 10 h 16"/>
                <a:gd name="T26" fmla="*/ 26 w 26"/>
                <a:gd name="T27" fmla="*/ 6 h 16"/>
                <a:gd name="T28" fmla="*/ 26 w 26"/>
                <a:gd name="T29" fmla="*/ 2 h 16"/>
                <a:gd name="T30" fmla="*/ 26 w 26"/>
                <a:gd name="T31" fmla="*/ 0 h 16"/>
                <a:gd name="T32" fmla="*/ 20 w 26"/>
                <a:gd name="T3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16">
                  <a:moveTo>
                    <a:pt x="20" y="0"/>
                  </a:moveTo>
                  <a:lnTo>
                    <a:pt x="20" y="0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10" y="2"/>
                  </a:lnTo>
                  <a:lnTo>
                    <a:pt x="6" y="4"/>
                  </a:lnTo>
                  <a:lnTo>
                    <a:pt x="4" y="8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6"/>
                  </a:lnTo>
                  <a:lnTo>
                    <a:pt x="24" y="14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6" y="6"/>
                  </a:lnTo>
                  <a:lnTo>
                    <a:pt x="26" y="2"/>
                  </a:lnTo>
                  <a:lnTo>
                    <a:pt x="26" y="0"/>
                  </a:lnTo>
                  <a:lnTo>
                    <a:pt x="2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0" name="Freeform 470"/>
            <p:cNvSpPr>
              <a:spLocks/>
            </p:cNvSpPr>
            <p:nvPr/>
          </p:nvSpPr>
          <p:spPr bwMode="gray">
            <a:xfrm>
              <a:off x="1020298" y="4602371"/>
              <a:ext cx="162923" cy="225718"/>
            </a:xfrm>
            <a:custGeom>
              <a:avLst/>
              <a:gdLst>
                <a:gd name="T0" fmla="*/ 10 w 88"/>
                <a:gd name="T1" fmla="*/ 120 h 122"/>
                <a:gd name="T2" fmla="*/ 12 w 88"/>
                <a:gd name="T3" fmla="*/ 122 h 122"/>
                <a:gd name="T4" fmla="*/ 10 w 88"/>
                <a:gd name="T5" fmla="*/ 120 h 122"/>
                <a:gd name="T6" fmla="*/ 0 w 88"/>
                <a:gd name="T7" fmla="*/ 104 h 122"/>
                <a:gd name="T8" fmla="*/ 2 w 88"/>
                <a:gd name="T9" fmla="*/ 102 h 122"/>
                <a:gd name="T10" fmla="*/ 6 w 88"/>
                <a:gd name="T11" fmla="*/ 98 h 122"/>
                <a:gd name="T12" fmla="*/ 8 w 88"/>
                <a:gd name="T13" fmla="*/ 96 h 122"/>
                <a:gd name="T14" fmla="*/ 14 w 88"/>
                <a:gd name="T15" fmla="*/ 92 h 122"/>
                <a:gd name="T16" fmla="*/ 20 w 88"/>
                <a:gd name="T17" fmla="*/ 84 h 122"/>
                <a:gd name="T18" fmla="*/ 24 w 88"/>
                <a:gd name="T19" fmla="*/ 90 h 122"/>
                <a:gd name="T20" fmla="*/ 32 w 88"/>
                <a:gd name="T21" fmla="*/ 88 h 122"/>
                <a:gd name="T22" fmla="*/ 44 w 88"/>
                <a:gd name="T23" fmla="*/ 84 h 122"/>
                <a:gd name="T24" fmla="*/ 48 w 88"/>
                <a:gd name="T25" fmla="*/ 82 h 122"/>
                <a:gd name="T26" fmla="*/ 48 w 88"/>
                <a:gd name="T27" fmla="*/ 78 h 122"/>
                <a:gd name="T28" fmla="*/ 50 w 88"/>
                <a:gd name="T29" fmla="*/ 66 h 122"/>
                <a:gd name="T30" fmla="*/ 44 w 88"/>
                <a:gd name="T31" fmla="*/ 58 h 122"/>
                <a:gd name="T32" fmla="*/ 44 w 88"/>
                <a:gd name="T33" fmla="*/ 56 h 122"/>
                <a:gd name="T34" fmla="*/ 44 w 88"/>
                <a:gd name="T35" fmla="*/ 50 h 122"/>
                <a:gd name="T36" fmla="*/ 46 w 88"/>
                <a:gd name="T37" fmla="*/ 48 h 122"/>
                <a:gd name="T38" fmla="*/ 48 w 88"/>
                <a:gd name="T39" fmla="*/ 46 h 122"/>
                <a:gd name="T40" fmla="*/ 50 w 88"/>
                <a:gd name="T41" fmla="*/ 40 h 122"/>
                <a:gd name="T42" fmla="*/ 48 w 88"/>
                <a:gd name="T43" fmla="*/ 34 h 122"/>
                <a:gd name="T44" fmla="*/ 30 w 88"/>
                <a:gd name="T45" fmla="*/ 32 h 122"/>
                <a:gd name="T46" fmla="*/ 28 w 88"/>
                <a:gd name="T47" fmla="*/ 24 h 122"/>
                <a:gd name="T48" fmla="*/ 32 w 88"/>
                <a:gd name="T49" fmla="*/ 22 h 122"/>
                <a:gd name="T50" fmla="*/ 56 w 88"/>
                <a:gd name="T51" fmla="*/ 20 h 122"/>
                <a:gd name="T52" fmla="*/ 72 w 88"/>
                <a:gd name="T53" fmla="*/ 22 h 122"/>
                <a:gd name="T54" fmla="*/ 72 w 88"/>
                <a:gd name="T55" fmla="*/ 18 h 122"/>
                <a:gd name="T56" fmla="*/ 72 w 88"/>
                <a:gd name="T57" fmla="*/ 12 h 122"/>
                <a:gd name="T58" fmla="*/ 78 w 88"/>
                <a:gd name="T59" fmla="*/ 6 h 122"/>
                <a:gd name="T60" fmla="*/ 82 w 88"/>
                <a:gd name="T61" fmla="*/ 4 h 122"/>
                <a:gd name="T62" fmla="*/ 86 w 88"/>
                <a:gd name="T63" fmla="*/ 0 h 122"/>
                <a:gd name="T64" fmla="*/ 88 w 88"/>
                <a:gd name="T65" fmla="*/ 0 h 122"/>
                <a:gd name="T66" fmla="*/ 88 w 88"/>
                <a:gd name="T67" fmla="*/ 10 h 122"/>
                <a:gd name="T68" fmla="*/ 88 w 88"/>
                <a:gd name="T69" fmla="*/ 14 h 122"/>
                <a:gd name="T70" fmla="*/ 86 w 88"/>
                <a:gd name="T71" fmla="*/ 24 h 122"/>
                <a:gd name="T72" fmla="*/ 86 w 88"/>
                <a:gd name="T73" fmla="*/ 34 h 122"/>
                <a:gd name="T74" fmla="*/ 86 w 88"/>
                <a:gd name="T75" fmla="*/ 40 h 122"/>
                <a:gd name="T76" fmla="*/ 86 w 88"/>
                <a:gd name="T77" fmla="*/ 48 h 122"/>
                <a:gd name="T78" fmla="*/ 84 w 88"/>
                <a:gd name="T79" fmla="*/ 60 h 122"/>
                <a:gd name="T80" fmla="*/ 80 w 88"/>
                <a:gd name="T81" fmla="*/ 68 h 122"/>
                <a:gd name="T82" fmla="*/ 78 w 88"/>
                <a:gd name="T83" fmla="*/ 72 h 122"/>
                <a:gd name="T84" fmla="*/ 74 w 88"/>
                <a:gd name="T85" fmla="*/ 82 h 122"/>
                <a:gd name="T86" fmla="*/ 70 w 88"/>
                <a:gd name="T87" fmla="*/ 92 h 122"/>
                <a:gd name="T88" fmla="*/ 66 w 88"/>
                <a:gd name="T89" fmla="*/ 98 h 122"/>
                <a:gd name="T90" fmla="*/ 64 w 88"/>
                <a:gd name="T91" fmla="*/ 102 h 122"/>
                <a:gd name="T92" fmla="*/ 60 w 88"/>
                <a:gd name="T93" fmla="*/ 110 h 122"/>
                <a:gd name="T94" fmla="*/ 56 w 88"/>
                <a:gd name="T95" fmla="*/ 112 h 122"/>
                <a:gd name="T96" fmla="*/ 50 w 88"/>
                <a:gd name="T97" fmla="*/ 112 h 122"/>
                <a:gd name="T98" fmla="*/ 44 w 88"/>
                <a:gd name="T99" fmla="*/ 112 h 122"/>
                <a:gd name="T100" fmla="*/ 38 w 88"/>
                <a:gd name="T101" fmla="*/ 116 h 122"/>
                <a:gd name="T102" fmla="*/ 34 w 88"/>
                <a:gd name="T103" fmla="*/ 114 h 122"/>
                <a:gd name="T104" fmla="*/ 32 w 88"/>
                <a:gd name="T105" fmla="*/ 112 h 122"/>
                <a:gd name="T106" fmla="*/ 28 w 88"/>
                <a:gd name="T107" fmla="*/ 112 h 122"/>
                <a:gd name="T108" fmla="*/ 18 w 88"/>
                <a:gd name="T109" fmla="*/ 1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" h="122">
                  <a:moveTo>
                    <a:pt x="10" y="120"/>
                  </a:moveTo>
                  <a:lnTo>
                    <a:pt x="10" y="120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2" y="122"/>
                  </a:lnTo>
                  <a:lnTo>
                    <a:pt x="10" y="120"/>
                  </a:lnTo>
                  <a:lnTo>
                    <a:pt x="0" y="108"/>
                  </a:lnTo>
                  <a:lnTo>
                    <a:pt x="0" y="104"/>
                  </a:lnTo>
                  <a:lnTo>
                    <a:pt x="0" y="104"/>
                  </a:lnTo>
                  <a:lnTo>
                    <a:pt x="2" y="102"/>
                  </a:lnTo>
                  <a:lnTo>
                    <a:pt x="4" y="100"/>
                  </a:lnTo>
                  <a:lnTo>
                    <a:pt x="6" y="98"/>
                  </a:lnTo>
                  <a:lnTo>
                    <a:pt x="6" y="96"/>
                  </a:lnTo>
                  <a:lnTo>
                    <a:pt x="8" y="96"/>
                  </a:lnTo>
                  <a:lnTo>
                    <a:pt x="10" y="92"/>
                  </a:lnTo>
                  <a:lnTo>
                    <a:pt x="14" y="92"/>
                  </a:lnTo>
                  <a:lnTo>
                    <a:pt x="18" y="90"/>
                  </a:lnTo>
                  <a:lnTo>
                    <a:pt x="20" y="84"/>
                  </a:lnTo>
                  <a:lnTo>
                    <a:pt x="22" y="90"/>
                  </a:lnTo>
                  <a:lnTo>
                    <a:pt x="24" y="90"/>
                  </a:lnTo>
                  <a:lnTo>
                    <a:pt x="28" y="90"/>
                  </a:lnTo>
                  <a:lnTo>
                    <a:pt x="32" y="88"/>
                  </a:lnTo>
                  <a:lnTo>
                    <a:pt x="38" y="86"/>
                  </a:lnTo>
                  <a:lnTo>
                    <a:pt x="44" y="84"/>
                  </a:lnTo>
                  <a:lnTo>
                    <a:pt x="46" y="82"/>
                  </a:lnTo>
                  <a:lnTo>
                    <a:pt x="48" y="82"/>
                  </a:lnTo>
                  <a:lnTo>
                    <a:pt x="48" y="80"/>
                  </a:lnTo>
                  <a:lnTo>
                    <a:pt x="48" y="78"/>
                  </a:lnTo>
                  <a:lnTo>
                    <a:pt x="50" y="74"/>
                  </a:lnTo>
                  <a:lnTo>
                    <a:pt x="50" y="66"/>
                  </a:lnTo>
                  <a:lnTo>
                    <a:pt x="50" y="58"/>
                  </a:lnTo>
                  <a:lnTo>
                    <a:pt x="44" y="58"/>
                  </a:lnTo>
                  <a:lnTo>
                    <a:pt x="44" y="58"/>
                  </a:lnTo>
                  <a:lnTo>
                    <a:pt x="44" y="56"/>
                  </a:lnTo>
                  <a:lnTo>
                    <a:pt x="44" y="52"/>
                  </a:lnTo>
                  <a:lnTo>
                    <a:pt x="44" y="50"/>
                  </a:lnTo>
                  <a:lnTo>
                    <a:pt x="44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48" y="46"/>
                  </a:lnTo>
                  <a:lnTo>
                    <a:pt x="48" y="42"/>
                  </a:lnTo>
                  <a:lnTo>
                    <a:pt x="50" y="40"/>
                  </a:lnTo>
                  <a:lnTo>
                    <a:pt x="50" y="36"/>
                  </a:lnTo>
                  <a:lnTo>
                    <a:pt x="48" y="34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8" y="28"/>
                  </a:lnTo>
                  <a:lnTo>
                    <a:pt x="28" y="24"/>
                  </a:lnTo>
                  <a:lnTo>
                    <a:pt x="28" y="22"/>
                  </a:lnTo>
                  <a:lnTo>
                    <a:pt x="32" y="22"/>
                  </a:lnTo>
                  <a:lnTo>
                    <a:pt x="42" y="22"/>
                  </a:lnTo>
                  <a:lnTo>
                    <a:pt x="56" y="20"/>
                  </a:lnTo>
                  <a:lnTo>
                    <a:pt x="66" y="20"/>
                  </a:lnTo>
                  <a:lnTo>
                    <a:pt x="72" y="22"/>
                  </a:lnTo>
                  <a:lnTo>
                    <a:pt x="72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2" y="12"/>
                  </a:lnTo>
                  <a:lnTo>
                    <a:pt x="74" y="8"/>
                  </a:lnTo>
                  <a:lnTo>
                    <a:pt x="78" y="6"/>
                  </a:lnTo>
                  <a:lnTo>
                    <a:pt x="80" y="6"/>
                  </a:lnTo>
                  <a:lnTo>
                    <a:pt x="82" y="4"/>
                  </a:lnTo>
                  <a:lnTo>
                    <a:pt x="84" y="2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88" y="4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88" y="14"/>
                  </a:lnTo>
                  <a:lnTo>
                    <a:pt x="88" y="18"/>
                  </a:lnTo>
                  <a:lnTo>
                    <a:pt x="86" y="24"/>
                  </a:lnTo>
                  <a:lnTo>
                    <a:pt x="86" y="28"/>
                  </a:lnTo>
                  <a:lnTo>
                    <a:pt x="86" y="34"/>
                  </a:lnTo>
                  <a:lnTo>
                    <a:pt x="86" y="38"/>
                  </a:lnTo>
                  <a:lnTo>
                    <a:pt x="86" y="40"/>
                  </a:lnTo>
                  <a:lnTo>
                    <a:pt x="86" y="44"/>
                  </a:lnTo>
                  <a:lnTo>
                    <a:pt x="86" y="48"/>
                  </a:lnTo>
                  <a:lnTo>
                    <a:pt x="84" y="54"/>
                  </a:lnTo>
                  <a:lnTo>
                    <a:pt x="84" y="60"/>
                  </a:lnTo>
                  <a:lnTo>
                    <a:pt x="82" y="66"/>
                  </a:lnTo>
                  <a:lnTo>
                    <a:pt x="80" y="68"/>
                  </a:lnTo>
                  <a:lnTo>
                    <a:pt x="80" y="70"/>
                  </a:lnTo>
                  <a:lnTo>
                    <a:pt x="78" y="72"/>
                  </a:lnTo>
                  <a:lnTo>
                    <a:pt x="76" y="78"/>
                  </a:lnTo>
                  <a:lnTo>
                    <a:pt x="74" y="82"/>
                  </a:lnTo>
                  <a:lnTo>
                    <a:pt x="72" y="88"/>
                  </a:lnTo>
                  <a:lnTo>
                    <a:pt x="70" y="92"/>
                  </a:lnTo>
                  <a:lnTo>
                    <a:pt x="68" y="96"/>
                  </a:lnTo>
                  <a:lnTo>
                    <a:pt x="66" y="98"/>
                  </a:lnTo>
                  <a:lnTo>
                    <a:pt x="66" y="100"/>
                  </a:lnTo>
                  <a:lnTo>
                    <a:pt x="64" y="102"/>
                  </a:lnTo>
                  <a:lnTo>
                    <a:pt x="62" y="106"/>
                  </a:lnTo>
                  <a:lnTo>
                    <a:pt x="60" y="110"/>
                  </a:lnTo>
                  <a:lnTo>
                    <a:pt x="56" y="112"/>
                  </a:lnTo>
                  <a:lnTo>
                    <a:pt x="56" y="112"/>
                  </a:lnTo>
                  <a:lnTo>
                    <a:pt x="54" y="112"/>
                  </a:lnTo>
                  <a:lnTo>
                    <a:pt x="50" y="112"/>
                  </a:lnTo>
                  <a:lnTo>
                    <a:pt x="46" y="110"/>
                  </a:lnTo>
                  <a:lnTo>
                    <a:pt x="44" y="112"/>
                  </a:lnTo>
                  <a:lnTo>
                    <a:pt x="42" y="112"/>
                  </a:lnTo>
                  <a:lnTo>
                    <a:pt x="38" y="116"/>
                  </a:lnTo>
                  <a:lnTo>
                    <a:pt x="34" y="114"/>
                  </a:lnTo>
                  <a:lnTo>
                    <a:pt x="34" y="114"/>
                  </a:lnTo>
                  <a:lnTo>
                    <a:pt x="34" y="112"/>
                  </a:lnTo>
                  <a:lnTo>
                    <a:pt x="32" y="112"/>
                  </a:lnTo>
                  <a:lnTo>
                    <a:pt x="30" y="112"/>
                  </a:lnTo>
                  <a:lnTo>
                    <a:pt x="28" y="112"/>
                  </a:lnTo>
                  <a:lnTo>
                    <a:pt x="24" y="114"/>
                  </a:lnTo>
                  <a:lnTo>
                    <a:pt x="18" y="116"/>
                  </a:lnTo>
                  <a:lnTo>
                    <a:pt x="10" y="12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1" name="Freeform 471"/>
            <p:cNvSpPr>
              <a:spLocks/>
            </p:cNvSpPr>
            <p:nvPr/>
          </p:nvSpPr>
          <p:spPr bwMode="gray">
            <a:xfrm>
              <a:off x="1038812" y="4861392"/>
              <a:ext cx="240682" cy="288623"/>
            </a:xfrm>
            <a:custGeom>
              <a:avLst/>
              <a:gdLst>
                <a:gd name="T0" fmla="*/ 24 w 130"/>
                <a:gd name="T1" fmla="*/ 2 h 156"/>
                <a:gd name="T2" fmla="*/ 42 w 130"/>
                <a:gd name="T3" fmla="*/ 0 h 156"/>
                <a:gd name="T4" fmla="*/ 56 w 130"/>
                <a:gd name="T5" fmla="*/ 0 h 156"/>
                <a:gd name="T6" fmla="*/ 86 w 130"/>
                <a:gd name="T7" fmla="*/ 26 h 156"/>
                <a:gd name="T8" fmla="*/ 86 w 130"/>
                <a:gd name="T9" fmla="*/ 18 h 156"/>
                <a:gd name="T10" fmla="*/ 88 w 130"/>
                <a:gd name="T11" fmla="*/ 14 h 156"/>
                <a:gd name="T12" fmla="*/ 102 w 130"/>
                <a:gd name="T13" fmla="*/ 18 h 156"/>
                <a:gd name="T14" fmla="*/ 112 w 130"/>
                <a:gd name="T15" fmla="*/ 24 h 156"/>
                <a:gd name="T16" fmla="*/ 112 w 130"/>
                <a:gd name="T17" fmla="*/ 34 h 156"/>
                <a:gd name="T18" fmla="*/ 114 w 130"/>
                <a:gd name="T19" fmla="*/ 38 h 156"/>
                <a:gd name="T20" fmla="*/ 116 w 130"/>
                <a:gd name="T21" fmla="*/ 48 h 156"/>
                <a:gd name="T22" fmla="*/ 114 w 130"/>
                <a:gd name="T23" fmla="*/ 56 h 156"/>
                <a:gd name="T24" fmla="*/ 114 w 130"/>
                <a:gd name="T25" fmla="*/ 60 h 156"/>
                <a:gd name="T26" fmla="*/ 128 w 130"/>
                <a:gd name="T27" fmla="*/ 62 h 156"/>
                <a:gd name="T28" fmla="*/ 128 w 130"/>
                <a:gd name="T29" fmla="*/ 70 h 156"/>
                <a:gd name="T30" fmla="*/ 128 w 130"/>
                <a:gd name="T31" fmla="*/ 82 h 156"/>
                <a:gd name="T32" fmla="*/ 128 w 130"/>
                <a:gd name="T33" fmla="*/ 88 h 156"/>
                <a:gd name="T34" fmla="*/ 112 w 130"/>
                <a:gd name="T35" fmla="*/ 136 h 156"/>
                <a:gd name="T36" fmla="*/ 114 w 130"/>
                <a:gd name="T37" fmla="*/ 138 h 156"/>
                <a:gd name="T38" fmla="*/ 118 w 130"/>
                <a:gd name="T39" fmla="*/ 144 h 156"/>
                <a:gd name="T40" fmla="*/ 130 w 130"/>
                <a:gd name="T41" fmla="*/ 152 h 156"/>
                <a:gd name="T42" fmla="*/ 126 w 130"/>
                <a:gd name="T43" fmla="*/ 152 h 156"/>
                <a:gd name="T44" fmla="*/ 116 w 130"/>
                <a:gd name="T45" fmla="*/ 154 h 156"/>
                <a:gd name="T46" fmla="*/ 106 w 130"/>
                <a:gd name="T47" fmla="*/ 156 h 156"/>
                <a:gd name="T48" fmla="*/ 100 w 130"/>
                <a:gd name="T49" fmla="*/ 156 h 156"/>
                <a:gd name="T50" fmla="*/ 92 w 130"/>
                <a:gd name="T51" fmla="*/ 156 h 156"/>
                <a:gd name="T52" fmla="*/ 82 w 130"/>
                <a:gd name="T53" fmla="*/ 154 h 156"/>
                <a:gd name="T54" fmla="*/ 76 w 130"/>
                <a:gd name="T55" fmla="*/ 150 h 156"/>
                <a:gd name="T56" fmla="*/ 30 w 130"/>
                <a:gd name="T57" fmla="*/ 150 h 156"/>
                <a:gd name="T58" fmla="*/ 24 w 130"/>
                <a:gd name="T59" fmla="*/ 150 h 156"/>
                <a:gd name="T60" fmla="*/ 20 w 130"/>
                <a:gd name="T61" fmla="*/ 144 h 156"/>
                <a:gd name="T62" fmla="*/ 16 w 130"/>
                <a:gd name="T63" fmla="*/ 142 h 156"/>
                <a:gd name="T64" fmla="*/ 6 w 130"/>
                <a:gd name="T65" fmla="*/ 142 h 156"/>
                <a:gd name="T66" fmla="*/ 2 w 130"/>
                <a:gd name="T67" fmla="*/ 140 h 156"/>
                <a:gd name="T68" fmla="*/ 6 w 130"/>
                <a:gd name="T69" fmla="*/ 118 h 156"/>
                <a:gd name="T70" fmla="*/ 10 w 130"/>
                <a:gd name="T71" fmla="*/ 100 h 156"/>
                <a:gd name="T72" fmla="*/ 12 w 130"/>
                <a:gd name="T73" fmla="*/ 94 h 156"/>
                <a:gd name="T74" fmla="*/ 16 w 130"/>
                <a:gd name="T75" fmla="*/ 82 h 156"/>
                <a:gd name="T76" fmla="*/ 24 w 130"/>
                <a:gd name="T77" fmla="*/ 68 h 156"/>
                <a:gd name="T78" fmla="*/ 26 w 130"/>
                <a:gd name="T79" fmla="*/ 68 h 156"/>
                <a:gd name="T80" fmla="*/ 28 w 130"/>
                <a:gd name="T81" fmla="*/ 66 h 156"/>
                <a:gd name="T82" fmla="*/ 28 w 130"/>
                <a:gd name="T83" fmla="*/ 58 h 156"/>
                <a:gd name="T84" fmla="*/ 26 w 130"/>
                <a:gd name="T85" fmla="*/ 46 h 156"/>
                <a:gd name="T86" fmla="*/ 14 w 130"/>
                <a:gd name="T87" fmla="*/ 16 h 156"/>
                <a:gd name="T88" fmla="*/ 6 w 130"/>
                <a:gd name="T89" fmla="*/ 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0" h="156">
                  <a:moveTo>
                    <a:pt x="6" y="4"/>
                  </a:moveTo>
                  <a:lnTo>
                    <a:pt x="24" y="2"/>
                  </a:lnTo>
                  <a:lnTo>
                    <a:pt x="32" y="0"/>
                  </a:lnTo>
                  <a:lnTo>
                    <a:pt x="42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4" y="24"/>
                  </a:lnTo>
                  <a:lnTo>
                    <a:pt x="86" y="26"/>
                  </a:lnTo>
                  <a:lnTo>
                    <a:pt x="86" y="22"/>
                  </a:lnTo>
                  <a:lnTo>
                    <a:pt x="86" y="18"/>
                  </a:lnTo>
                  <a:lnTo>
                    <a:pt x="88" y="14"/>
                  </a:lnTo>
                  <a:lnTo>
                    <a:pt x="88" y="14"/>
                  </a:lnTo>
                  <a:lnTo>
                    <a:pt x="102" y="12"/>
                  </a:lnTo>
                  <a:lnTo>
                    <a:pt x="102" y="18"/>
                  </a:lnTo>
                  <a:lnTo>
                    <a:pt x="112" y="18"/>
                  </a:lnTo>
                  <a:lnTo>
                    <a:pt x="112" y="24"/>
                  </a:lnTo>
                  <a:lnTo>
                    <a:pt x="112" y="28"/>
                  </a:lnTo>
                  <a:lnTo>
                    <a:pt x="112" y="34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16" y="42"/>
                  </a:lnTo>
                  <a:lnTo>
                    <a:pt x="116" y="48"/>
                  </a:lnTo>
                  <a:lnTo>
                    <a:pt x="116" y="52"/>
                  </a:lnTo>
                  <a:lnTo>
                    <a:pt x="114" y="56"/>
                  </a:lnTo>
                  <a:lnTo>
                    <a:pt x="114" y="60"/>
                  </a:lnTo>
                  <a:lnTo>
                    <a:pt x="114" y="60"/>
                  </a:lnTo>
                  <a:lnTo>
                    <a:pt x="128" y="62"/>
                  </a:lnTo>
                  <a:lnTo>
                    <a:pt x="128" y="62"/>
                  </a:lnTo>
                  <a:lnTo>
                    <a:pt x="128" y="66"/>
                  </a:lnTo>
                  <a:lnTo>
                    <a:pt x="128" y="70"/>
                  </a:lnTo>
                  <a:lnTo>
                    <a:pt x="128" y="76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8" y="88"/>
                  </a:lnTo>
                  <a:lnTo>
                    <a:pt x="112" y="90"/>
                  </a:lnTo>
                  <a:lnTo>
                    <a:pt x="112" y="136"/>
                  </a:lnTo>
                  <a:lnTo>
                    <a:pt x="112" y="136"/>
                  </a:lnTo>
                  <a:lnTo>
                    <a:pt x="114" y="138"/>
                  </a:lnTo>
                  <a:lnTo>
                    <a:pt x="116" y="140"/>
                  </a:lnTo>
                  <a:lnTo>
                    <a:pt x="118" y="144"/>
                  </a:lnTo>
                  <a:lnTo>
                    <a:pt x="124" y="148"/>
                  </a:lnTo>
                  <a:lnTo>
                    <a:pt x="130" y="152"/>
                  </a:lnTo>
                  <a:lnTo>
                    <a:pt x="130" y="152"/>
                  </a:lnTo>
                  <a:lnTo>
                    <a:pt x="126" y="152"/>
                  </a:lnTo>
                  <a:lnTo>
                    <a:pt x="122" y="152"/>
                  </a:lnTo>
                  <a:lnTo>
                    <a:pt x="116" y="154"/>
                  </a:lnTo>
                  <a:lnTo>
                    <a:pt x="110" y="154"/>
                  </a:lnTo>
                  <a:lnTo>
                    <a:pt x="106" y="156"/>
                  </a:lnTo>
                  <a:lnTo>
                    <a:pt x="102" y="156"/>
                  </a:lnTo>
                  <a:lnTo>
                    <a:pt x="100" y="156"/>
                  </a:lnTo>
                  <a:lnTo>
                    <a:pt x="98" y="156"/>
                  </a:lnTo>
                  <a:lnTo>
                    <a:pt x="92" y="156"/>
                  </a:lnTo>
                  <a:lnTo>
                    <a:pt x="88" y="154"/>
                  </a:lnTo>
                  <a:lnTo>
                    <a:pt x="82" y="154"/>
                  </a:lnTo>
                  <a:lnTo>
                    <a:pt x="78" y="152"/>
                  </a:lnTo>
                  <a:lnTo>
                    <a:pt x="76" y="150"/>
                  </a:lnTo>
                  <a:lnTo>
                    <a:pt x="32" y="150"/>
                  </a:lnTo>
                  <a:lnTo>
                    <a:pt x="30" y="150"/>
                  </a:lnTo>
                  <a:lnTo>
                    <a:pt x="28" y="150"/>
                  </a:lnTo>
                  <a:lnTo>
                    <a:pt x="24" y="150"/>
                  </a:lnTo>
                  <a:lnTo>
                    <a:pt x="22" y="148"/>
                  </a:lnTo>
                  <a:lnTo>
                    <a:pt x="20" y="144"/>
                  </a:lnTo>
                  <a:lnTo>
                    <a:pt x="18" y="144"/>
                  </a:lnTo>
                  <a:lnTo>
                    <a:pt x="16" y="142"/>
                  </a:lnTo>
                  <a:lnTo>
                    <a:pt x="12" y="142"/>
                  </a:lnTo>
                  <a:lnTo>
                    <a:pt x="6" y="142"/>
                  </a:lnTo>
                  <a:lnTo>
                    <a:pt x="0" y="144"/>
                  </a:lnTo>
                  <a:lnTo>
                    <a:pt x="2" y="140"/>
                  </a:lnTo>
                  <a:lnTo>
                    <a:pt x="4" y="130"/>
                  </a:lnTo>
                  <a:lnTo>
                    <a:pt x="6" y="118"/>
                  </a:lnTo>
                  <a:lnTo>
                    <a:pt x="10" y="108"/>
                  </a:lnTo>
                  <a:lnTo>
                    <a:pt x="10" y="100"/>
                  </a:lnTo>
                  <a:lnTo>
                    <a:pt x="10" y="98"/>
                  </a:lnTo>
                  <a:lnTo>
                    <a:pt x="12" y="94"/>
                  </a:lnTo>
                  <a:lnTo>
                    <a:pt x="14" y="90"/>
                  </a:lnTo>
                  <a:lnTo>
                    <a:pt x="16" y="82"/>
                  </a:lnTo>
                  <a:lnTo>
                    <a:pt x="20" y="76"/>
                  </a:lnTo>
                  <a:lnTo>
                    <a:pt x="24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28" y="66"/>
                  </a:lnTo>
                  <a:lnTo>
                    <a:pt x="28" y="62"/>
                  </a:lnTo>
                  <a:lnTo>
                    <a:pt x="28" y="58"/>
                  </a:lnTo>
                  <a:lnTo>
                    <a:pt x="28" y="54"/>
                  </a:lnTo>
                  <a:lnTo>
                    <a:pt x="26" y="46"/>
                  </a:lnTo>
                  <a:lnTo>
                    <a:pt x="24" y="38"/>
                  </a:lnTo>
                  <a:lnTo>
                    <a:pt x="14" y="16"/>
                  </a:lnTo>
                  <a:lnTo>
                    <a:pt x="6" y="10"/>
                  </a:lnTo>
                  <a:lnTo>
                    <a:pt x="6" y="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2" name="Freeform 472"/>
            <p:cNvSpPr>
              <a:spLocks/>
            </p:cNvSpPr>
            <p:nvPr/>
          </p:nvSpPr>
          <p:spPr bwMode="gray">
            <a:xfrm>
              <a:off x="1046217" y="4569068"/>
              <a:ext cx="470255" cy="477339"/>
            </a:xfrm>
            <a:custGeom>
              <a:avLst/>
              <a:gdLst>
                <a:gd name="T0" fmla="*/ 24 w 254"/>
                <a:gd name="T1" fmla="*/ 132 h 258"/>
                <a:gd name="T2" fmla="*/ 32 w 254"/>
                <a:gd name="T3" fmla="*/ 128 h 258"/>
                <a:gd name="T4" fmla="*/ 40 w 254"/>
                <a:gd name="T5" fmla="*/ 130 h 258"/>
                <a:gd name="T6" fmla="*/ 46 w 254"/>
                <a:gd name="T7" fmla="*/ 128 h 258"/>
                <a:gd name="T8" fmla="*/ 50 w 254"/>
                <a:gd name="T9" fmla="*/ 120 h 258"/>
                <a:gd name="T10" fmla="*/ 66 w 254"/>
                <a:gd name="T11" fmla="*/ 86 h 258"/>
                <a:gd name="T12" fmla="*/ 68 w 254"/>
                <a:gd name="T13" fmla="*/ 80 h 258"/>
                <a:gd name="T14" fmla="*/ 72 w 254"/>
                <a:gd name="T15" fmla="*/ 70 h 258"/>
                <a:gd name="T16" fmla="*/ 72 w 254"/>
                <a:gd name="T17" fmla="*/ 52 h 258"/>
                <a:gd name="T18" fmla="*/ 72 w 254"/>
                <a:gd name="T19" fmla="*/ 40 h 258"/>
                <a:gd name="T20" fmla="*/ 76 w 254"/>
                <a:gd name="T21" fmla="*/ 30 h 258"/>
                <a:gd name="T22" fmla="*/ 72 w 254"/>
                <a:gd name="T23" fmla="*/ 18 h 258"/>
                <a:gd name="T24" fmla="*/ 74 w 254"/>
                <a:gd name="T25" fmla="*/ 12 h 258"/>
                <a:gd name="T26" fmla="*/ 84 w 254"/>
                <a:gd name="T27" fmla="*/ 6 h 258"/>
                <a:gd name="T28" fmla="*/ 92 w 254"/>
                <a:gd name="T29" fmla="*/ 8 h 258"/>
                <a:gd name="T30" fmla="*/ 96 w 254"/>
                <a:gd name="T31" fmla="*/ 16 h 258"/>
                <a:gd name="T32" fmla="*/ 104 w 254"/>
                <a:gd name="T33" fmla="*/ 14 h 258"/>
                <a:gd name="T34" fmla="*/ 122 w 254"/>
                <a:gd name="T35" fmla="*/ 12 h 258"/>
                <a:gd name="T36" fmla="*/ 130 w 254"/>
                <a:gd name="T37" fmla="*/ 12 h 258"/>
                <a:gd name="T38" fmla="*/ 180 w 254"/>
                <a:gd name="T39" fmla="*/ 2 h 258"/>
                <a:gd name="T40" fmla="*/ 188 w 254"/>
                <a:gd name="T41" fmla="*/ 10 h 258"/>
                <a:gd name="T42" fmla="*/ 202 w 254"/>
                <a:gd name="T43" fmla="*/ 14 h 258"/>
                <a:gd name="T44" fmla="*/ 212 w 254"/>
                <a:gd name="T45" fmla="*/ 18 h 258"/>
                <a:gd name="T46" fmla="*/ 222 w 254"/>
                <a:gd name="T47" fmla="*/ 24 h 258"/>
                <a:gd name="T48" fmla="*/ 244 w 254"/>
                <a:gd name="T49" fmla="*/ 26 h 258"/>
                <a:gd name="T50" fmla="*/ 242 w 254"/>
                <a:gd name="T51" fmla="*/ 32 h 258"/>
                <a:gd name="T52" fmla="*/ 240 w 254"/>
                <a:gd name="T53" fmla="*/ 40 h 258"/>
                <a:gd name="T54" fmla="*/ 238 w 254"/>
                <a:gd name="T55" fmla="*/ 50 h 258"/>
                <a:gd name="T56" fmla="*/ 236 w 254"/>
                <a:gd name="T57" fmla="*/ 60 h 258"/>
                <a:gd name="T58" fmla="*/ 230 w 254"/>
                <a:gd name="T59" fmla="*/ 74 h 258"/>
                <a:gd name="T60" fmla="*/ 234 w 254"/>
                <a:gd name="T61" fmla="*/ 118 h 258"/>
                <a:gd name="T62" fmla="*/ 244 w 254"/>
                <a:gd name="T63" fmla="*/ 170 h 258"/>
                <a:gd name="T64" fmla="*/ 250 w 254"/>
                <a:gd name="T65" fmla="*/ 194 h 258"/>
                <a:gd name="T66" fmla="*/ 242 w 254"/>
                <a:gd name="T67" fmla="*/ 194 h 258"/>
                <a:gd name="T68" fmla="*/ 232 w 254"/>
                <a:gd name="T69" fmla="*/ 196 h 258"/>
                <a:gd name="T70" fmla="*/ 226 w 254"/>
                <a:gd name="T71" fmla="*/ 204 h 258"/>
                <a:gd name="T72" fmla="*/ 228 w 254"/>
                <a:gd name="T73" fmla="*/ 214 h 258"/>
                <a:gd name="T74" fmla="*/ 234 w 254"/>
                <a:gd name="T75" fmla="*/ 228 h 258"/>
                <a:gd name="T76" fmla="*/ 240 w 254"/>
                <a:gd name="T77" fmla="*/ 240 h 258"/>
                <a:gd name="T78" fmla="*/ 250 w 254"/>
                <a:gd name="T79" fmla="*/ 258 h 258"/>
                <a:gd name="T80" fmla="*/ 214 w 254"/>
                <a:gd name="T81" fmla="*/ 230 h 258"/>
                <a:gd name="T82" fmla="*/ 210 w 254"/>
                <a:gd name="T83" fmla="*/ 230 h 258"/>
                <a:gd name="T84" fmla="*/ 206 w 254"/>
                <a:gd name="T85" fmla="*/ 224 h 258"/>
                <a:gd name="T86" fmla="*/ 204 w 254"/>
                <a:gd name="T87" fmla="*/ 230 h 258"/>
                <a:gd name="T88" fmla="*/ 192 w 254"/>
                <a:gd name="T89" fmla="*/ 230 h 258"/>
                <a:gd name="T90" fmla="*/ 164 w 254"/>
                <a:gd name="T91" fmla="*/ 224 h 258"/>
                <a:gd name="T92" fmla="*/ 158 w 254"/>
                <a:gd name="T93" fmla="*/ 222 h 258"/>
                <a:gd name="T94" fmla="*/ 156 w 254"/>
                <a:gd name="T95" fmla="*/ 220 h 258"/>
                <a:gd name="T96" fmla="*/ 146 w 254"/>
                <a:gd name="T97" fmla="*/ 218 h 258"/>
                <a:gd name="T98" fmla="*/ 136 w 254"/>
                <a:gd name="T99" fmla="*/ 218 h 258"/>
                <a:gd name="T100" fmla="*/ 110 w 254"/>
                <a:gd name="T101" fmla="*/ 218 h 258"/>
                <a:gd name="T102" fmla="*/ 112 w 254"/>
                <a:gd name="T103" fmla="*/ 210 h 258"/>
                <a:gd name="T104" fmla="*/ 110 w 254"/>
                <a:gd name="T105" fmla="*/ 196 h 258"/>
                <a:gd name="T106" fmla="*/ 108 w 254"/>
                <a:gd name="T107" fmla="*/ 186 h 258"/>
                <a:gd name="T108" fmla="*/ 98 w 254"/>
                <a:gd name="T109" fmla="*/ 176 h 258"/>
                <a:gd name="T110" fmla="*/ 84 w 254"/>
                <a:gd name="T111" fmla="*/ 172 h 258"/>
                <a:gd name="T112" fmla="*/ 82 w 254"/>
                <a:gd name="T113" fmla="*/ 184 h 258"/>
                <a:gd name="T114" fmla="*/ 48 w 254"/>
                <a:gd name="T115" fmla="*/ 158 h 258"/>
                <a:gd name="T116" fmla="*/ 20 w 254"/>
                <a:gd name="T117" fmla="*/ 16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4" h="258">
                  <a:moveTo>
                    <a:pt x="0" y="152"/>
                  </a:moveTo>
                  <a:lnTo>
                    <a:pt x="24" y="134"/>
                  </a:lnTo>
                  <a:lnTo>
                    <a:pt x="24" y="132"/>
                  </a:lnTo>
                  <a:lnTo>
                    <a:pt x="26" y="132"/>
                  </a:lnTo>
                  <a:lnTo>
                    <a:pt x="28" y="130"/>
                  </a:lnTo>
                  <a:lnTo>
                    <a:pt x="32" y="128"/>
                  </a:lnTo>
                  <a:lnTo>
                    <a:pt x="38" y="130"/>
                  </a:lnTo>
                  <a:lnTo>
                    <a:pt x="38" y="130"/>
                  </a:lnTo>
                  <a:lnTo>
                    <a:pt x="40" y="130"/>
                  </a:lnTo>
                  <a:lnTo>
                    <a:pt x="42" y="130"/>
                  </a:lnTo>
                  <a:lnTo>
                    <a:pt x="44" y="130"/>
                  </a:lnTo>
                  <a:lnTo>
                    <a:pt x="46" y="128"/>
                  </a:lnTo>
                  <a:lnTo>
                    <a:pt x="48" y="124"/>
                  </a:lnTo>
                  <a:lnTo>
                    <a:pt x="50" y="124"/>
                  </a:lnTo>
                  <a:lnTo>
                    <a:pt x="50" y="120"/>
                  </a:lnTo>
                  <a:lnTo>
                    <a:pt x="54" y="114"/>
                  </a:lnTo>
                  <a:lnTo>
                    <a:pt x="58" y="106"/>
                  </a:lnTo>
                  <a:lnTo>
                    <a:pt x="66" y="86"/>
                  </a:lnTo>
                  <a:lnTo>
                    <a:pt x="66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70" y="74"/>
                  </a:lnTo>
                  <a:lnTo>
                    <a:pt x="70" y="72"/>
                  </a:lnTo>
                  <a:lnTo>
                    <a:pt x="72" y="70"/>
                  </a:lnTo>
                  <a:lnTo>
                    <a:pt x="72" y="64"/>
                  </a:lnTo>
                  <a:lnTo>
                    <a:pt x="72" y="58"/>
                  </a:lnTo>
                  <a:lnTo>
                    <a:pt x="72" y="52"/>
                  </a:lnTo>
                  <a:lnTo>
                    <a:pt x="72" y="52"/>
                  </a:lnTo>
                  <a:lnTo>
                    <a:pt x="72" y="46"/>
                  </a:lnTo>
                  <a:lnTo>
                    <a:pt x="72" y="40"/>
                  </a:lnTo>
                  <a:lnTo>
                    <a:pt x="74" y="34"/>
                  </a:lnTo>
                  <a:lnTo>
                    <a:pt x="74" y="32"/>
                  </a:lnTo>
                  <a:lnTo>
                    <a:pt x="76" y="30"/>
                  </a:lnTo>
                  <a:lnTo>
                    <a:pt x="76" y="24"/>
                  </a:lnTo>
                  <a:lnTo>
                    <a:pt x="74" y="20"/>
                  </a:lnTo>
                  <a:lnTo>
                    <a:pt x="72" y="18"/>
                  </a:lnTo>
                  <a:lnTo>
                    <a:pt x="72" y="16"/>
                  </a:lnTo>
                  <a:lnTo>
                    <a:pt x="72" y="14"/>
                  </a:lnTo>
                  <a:lnTo>
                    <a:pt x="74" y="12"/>
                  </a:lnTo>
                  <a:lnTo>
                    <a:pt x="76" y="10"/>
                  </a:lnTo>
                  <a:lnTo>
                    <a:pt x="80" y="6"/>
                  </a:lnTo>
                  <a:lnTo>
                    <a:pt x="84" y="6"/>
                  </a:lnTo>
                  <a:lnTo>
                    <a:pt x="90" y="4"/>
                  </a:lnTo>
                  <a:lnTo>
                    <a:pt x="90" y="6"/>
                  </a:lnTo>
                  <a:lnTo>
                    <a:pt x="92" y="8"/>
                  </a:lnTo>
                  <a:lnTo>
                    <a:pt x="94" y="10"/>
                  </a:lnTo>
                  <a:lnTo>
                    <a:pt x="96" y="14"/>
                  </a:lnTo>
                  <a:lnTo>
                    <a:pt x="96" y="16"/>
                  </a:lnTo>
                  <a:lnTo>
                    <a:pt x="98" y="16"/>
                  </a:lnTo>
                  <a:lnTo>
                    <a:pt x="100" y="14"/>
                  </a:lnTo>
                  <a:lnTo>
                    <a:pt x="104" y="14"/>
                  </a:lnTo>
                  <a:lnTo>
                    <a:pt x="110" y="12"/>
                  </a:lnTo>
                  <a:lnTo>
                    <a:pt x="116" y="12"/>
                  </a:lnTo>
                  <a:lnTo>
                    <a:pt x="122" y="12"/>
                  </a:lnTo>
                  <a:lnTo>
                    <a:pt x="122" y="12"/>
                  </a:lnTo>
                  <a:lnTo>
                    <a:pt x="126" y="12"/>
                  </a:lnTo>
                  <a:lnTo>
                    <a:pt x="130" y="12"/>
                  </a:lnTo>
                  <a:lnTo>
                    <a:pt x="134" y="10"/>
                  </a:lnTo>
                  <a:lnTo>
                    <a:pt x="180" y="0"/>
                  </a:lnTo>
                  <a:lnTo>
                    <a:pt x="180" y="2"/>
                  </a:lnTo>
                  <a:lnTo>
                    <a:pt x="182" y="4"/>
                  </a:lnTo>
                  <a:lnTo>
                    <a:pt x="184" y="6"/>
                  </a:lnTo>
                  <a:lnTo>
                    <a:pt x="188" y="10"/>
                  </a:lnTo>
                  <a:lnTo>
                    <a:pt x="194" y="12"/>
                  </a:lnTo>
                  <a:lnTo>
                    <a:pt x="200" y="14"/>
                  </a:lnTo>
                  <a:lnTo>
                    <a:pt x="202" y="14"/>
                  </a:lnTo>
                  <a:lnTo>
                    <a:pt x="204" y="16"/>
                  </a:lnTo>
                  <a:lnTo>
                    <a:pt x="208" y="16"/>
                  </a:lnTo>
                  <a:lnTo>
                    <a:pt x="212" y="18"/>
                  </a:lnTo>
                  <a:lnTo>
                    <a:pt x="216" y="24"/>
                  </a:lnTo>
                  <a:lnTo>
                    <a:pt x="218" y="24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36" y="26"/>
                  </a:lnTo>
                  <a:lnTo>
                    <a:pt x="244" y="26"/>
                  </a:lnTo>
                  <a:lnTo>
                    <a:pt x="244" y="26"/>
                  </a:lnTo>
                  <a:lnTo>
                    <a:pt x="244" y="28"/>
                  </a:lnTo>
                  <a:lnTo>
                    <a:pt x="242" y="32"/>
                  </a:lnTo>
                  <a:lnTo>
                    <a:pt x="242" y="36"/>
                  </a:lnTo>
                  <a:lnTo>
                    <a:pt x="242" y="38"/>
                  </a:lnTo>
                  <a:lnTo>
                    <a:pt x="240" y="40"/>
                  </a:lnTo>
                  <a:lnTo>
                    <a:pt x="238" y="42"/>
                  </a:lnTo>
                  <a:lnTo>
                    <a:pt x="238" y="46"/>
                  </a:lnTo>
                  <a:lnTo>
                    <a:pt x="238" y="50"/>
                  </a:lnTo>
                  <a:lnTo>
                    <a:pt x="238" y="52"/>
                  </a:lnTo>
                  <a:lnTo>
                    <a:pt x="238" y="56"/>
                  </a:lnTo>
                  <a:lnTo>
                    <a:pt x="236" y="60"/>
                  </a:lnTo>
                  <a:lnTo>
                    <a:pt x="234" y="64"/>
                  </a:lnTo>
                  <a:lnTo>
                    <a:pt x="232" y="70"/>
                  </a:lnTo>
                  <a:lnTo>
                    <a:pt x="230" y="74"/>
                  </a:lnTo>
                  <a:lnTo>
                    <a:pt x="230" y="102"/>
                  </a:lnTo>
                  <a:lnTo>
                    <a:pt x="230" y="106"/>
                  </a:lnTo>
                  <a:lnTo>
                    <a:pt x="234" y="118"/>
                  </a:lnTo>
                  <a:lnTo>
                    <a:pt x="238" y="134"/>
                  </a:lnTo>
                  <a:lnTo>
                    <a:pt x="240" y="152"/>
                  </a:lnTo>
                  <a:lnTo>
                    <a:pt x="244" y="170"/>
                  </a:lnTo>
                  <a:lnTo>
                    <a:pt x="248" y="184"/>
                  </a:lnTo>
                  <a:lnTo>
                    <a:pt x="250" y="192"/>
                  </a:lnTo>
                  <a:lnTo>
                    <a:pt x="250" y="194"/>
                  </a:lnTo>
                  <a:lnTo>
                    <a:pt x="248" y="194"/>
                  </a:lnTo>
                  <a:lnTo>
                    <a:pt x="246" y="194"/>
                  </a:lnTo>
                  <a:lnTo>
                    <a:pt x="242" y="194"/>
                  </a:lnTo>
                  <a:lnTo>
                    <a:pt x="240" y="194"/>
                  </a:lnTo>
                  <a:lnTo>
                    <a:pt x="236" y="194"/>
                  </a:lnTo>
                  <a:lnTo>
                    <a:pt x="232" y="196"/>
                  </a:lnTo>
                  <a:lnTo>
                    <a:pt x="230" y="198"/>
                  </a:lnTo>
                  <a:lnTo>
                    <a:pt x="228" y="200"/>
                  </a:lnTo>
                  <a:lnTo>
                    <a:pt x="226" y="204"/>
                  </a:lnTo>
                  <a:lnTo>
                    <a:pt x="226" y="210"/>
                  </a:lnTo>
                  <a:lnTo>
                    <a:pt x="226" y="210"/>
                  </a:lnTo>
                  <a:lnTo>
                    <a:pt x="228" y="214"/>
                  </a:lnTo>
                  <a:lnTo>
                    <a:pt x="230" y="218"/>
                  </a:lnTo>
                  <a:lnTo>
                    <a:pt x="232" y="224"/>
                  </a:lnTo>
                  <a:lnTo>
                    <a:pt x="234" y="228"/>
                  </a:lnTo>
                  <a:lnTo>
                    <a:pt x="236" y="234"/>
                  </a:lnTo>
                  <a:lnTo>
                    <a:pt x="238" y="238"/>
                  </a:lnTo>
                  <a:lnTo>
                    <a:pt x="240" y="240"/>
                  </a:lnTo>
                  <a:lnTo>
                    <a:pt x="254" y="242"/>
                  </a:lnTo>
                  <a:lnTo>
                    <a:pt x="254" y="256"/>
                  </a:lnTo>
                  <a:lnTo>
                    <a:pt x="250" y="258"/>
                  </a:lnTo>
                  <a:lnTo>
                    <a:pt x="238" y="254"/>
                  </a:lnTo>
                  <a:lnTo>
                    <a:pt x="222" y="244"/>
                  </a:lnTo>
                  <a:lnTo>
                    <a:pt x="214" y="230"/>
                  </a:lnTo>
                  <a:lnTo>
                    <a:pt x="214" y="232"/>
                  </a:lnTo>
                  <a:lnTo>
                    <a:pt x="212" y="232"/>
                  </a:lnTo>
                  <a:lnTo>
                    <a:pt x="210" y="230"/>
                  </a:lnTo>
                  <a:lnTo>
                    <a:pt x="208" y="230"/>
                  </a:lnTo>
                  <a:lnTo>
                    <a:pt x="206" y="228"/>
                  </a:lnTo>
                  <a:lnTo>
                    <a:pt x="206" y="224"/>
                  </a:lnTo>
                  <a:lnTo>
                    <a:pt x="206" y="226"/>
                  </a:lnTo>
                  <a:lnTo>
                    <a:pt x="204" y="228"/>
                  </a:lnTo>
                  <a:lnTo>
                    <a:pt x="204" y="230"/>
                  </a:lnTo>
                  <a:lnTo>
                    <a:pt x="200" y="230"/>
                  </a:lnTo>
                  <a:lnTo>
                    <a:pt x="198" y="230"/>
                  </a:lnTo>
                  <a:lnTo>
                    <a:pt x="192" y="230"/>
                  </a:lnTo>
                  <a:lnTo>
                    <a:pt x="182" y="228"/>
                  </a:lnTo>
                  <a:lnTo>
                    <a:pt x="170" y="226"/>
                  </a:lnTo>
                  <a:lnTo>
                    <a:pt x="164" y="224"/>
                  </a:lnTo>
                  <a:lnTo>
                    <a:pt x="162" y="224"/>
                  </a:lnTo>
                  <a:lnTo>
                    <a:pt x="160" y="222"/>
                  </a:lnTo>
                  <a:lnTo>
                    <a:pt x="158" y="222"/>
                  </a:lnTo>
                  <a:lnTo>
                    <a:pt x="158" y="220"/>
                  </a:lnTo>
                  <a:lnTo>
                    <a:pt x="156" y="220"/>
                  </a:lnTo>
                  <a:lnTo>
                    <a:pt x="156" y="220"/>
                  </a:lnTo>
                  <a:lnTo>
                    <a:pt x="154" y="218"/>
                  </a:lnTo>
                  <a:lnTo>
                    <a:pt x="150" y="218"/>
                  </a:lnTo>
                  <a:lnTo>
                    <a:pt x="146" y="218"/>
                  </a:lnTo>
                  <a:lnTo>
                    <a:pt x="144" y="218"/>
                  </a:lnTo>
                  <a:lnTo>
                    <a:pt x="140" y="218"/>
                  </a:lnTo>
                  <a:lnTo>
                    <a:pt x="136" y="218"/>
                  </a:lnTo>
                  <a:lnTo>
                    <a:pt x="130" y="218"/>
                  </a:lnTo>
                  <a:lnTo>
                    <a:pt x="124" y="220"/>
                  </a:lnTo>
                  <a:lnTo>
                    <a:pt x="110" y="218"/>
                  </a:lnTo>
                  <a:lnTo>
                    <a:pt x="110" y="218"/>
                  </a:lnTo>
                  <a:lnTo>
                    <a:pt x="110" y="214"/>
                  </a:lnTo>
                  <a:lnTo>
                    <a:pt x="112" y="210"/>
                  </a:lnTo>
                  <a:lnTo>
                    <a:pt x="112" y="206"/>
                  </a:lnTo>
                  <a:lnTo>
                    <a:pt x="112" y="200"/>
                  </a:lnTo>
                  <a:lnTo>
                    <a:pt x="110" y="196"/>
                  </a:lnTo>
                  <a:lnTo>
                    <a:pt x="110" y="196"/>
                  </a:lnTo>
                  <a:lnTo>
                    <a:pt x="108" y="192"/>
                  </a:lnTo>
                  <a:lnTo>
                    <a:pt x="108" y="186"/>
                  </a:lnTo>
                  <a:lnTo>
                    <a:pt x="108" y="182"/>
                  </a:lnTo>
                  <a:lnTo>
                    <a:pt x="108" y="176"/>
                  </a:lnTo>
                  <a:lnTo>
                    <a:pt x="98" y="176"/>
                  </a:lnTo>
                  <a:lnTo>
                    <a:pt x="98" y="170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6"/>
                  </a:lnTo>
                  <a:lnTo>
                    <a:pt x="82" y="180"/>
                  </a:lnTo>
                  <a:lnTo>
                    <a:pt x="82" y="184"/>
                  </a:lnTo>
                  <a:lnTo>
                    <a:pt x="60" y="182"/>
                  </a:lnTo>
                  <a:lnTo>
                    <a:pt x="52" y="158"/>
                  </a:lnTo>
                  <a:lnTo>
                    <a:pt x="48" y="158"/>
                  </a:lnTo>
                  <a:lnTo>
                    <a:pt x="38" y="158"/>
                  </a:lnTo>
                  <a:lnTo>
                    <a:pt x="28" y="158"/>
                  </a:lnTo>
                  <a:lnTo>
                    <a:pt x="20" y="160"/>
                  </a:lnTo>
                  <a:lnTo>
                    <a:pt x="2" y="162"/>
                  </a:lnTo>
                  <a:lnTo>
                    <a:pt x="0" y="15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3" name="Freeform 473"/>
            <p:cNvSpPr>
              <a:spLocks/>
            </p:cNvSpPr>
            <p:nvPr/>
          </p:nvSpPr>
          <p:spPr bwMode="gray">
            <a:xfrm>
              <a:off x="1246168" y="4924297"/>
              <a:ext cx="359171" cy="222018"/>
            </a:xfrm>
            <a:custGeom>
              <a:avLst/>
              <a:gdLst>
                <a:gd name="T0" fmla="*/ 142 w 194"/>
                <a:gd name="T1" fmla="*/ 2 h 120"/>
                <a:gd name="T2" fmla="*/ 138 w 194"/>
                <a:gd name="T3" fmla="*/ 2 h 120"/>
                <a:gd name="T4" fmla="*/ 132 w 194"/>
                <a:gd name="T5" fmla="*/ 2 h 120"/>
                <a:gd name="T6" fmla="*/ 124 w 194"/>
                <a:gd name="T7" fmla="*/ 4 h 120"/>
                <a:gd name="T8" fmla="*/ 120 w 194"/>
                <a:gd name="T9" fmla="*/ 8 h 120"/>
                <a:gd name="T10" fmla="*/ 118 w 194"/>
                <a:gd name="T11" fmla="*/ 18 h 120"/>
                <a:gd name="T12" fmla="*/ 120 w 194"/>
                <a:gd name="T13" fmla="*/ 22 h 120"/>
                <a:gd name="T14" fmla="*/ 124 w 194"/>
                <a:gd name="T15" fmla="*/ 32 h 120"/>
                <a:gd name="T16" fmla="*/ 128 w 194"/>
                <a:gd name="T17" fmla="*/ 42 h 120"/>
                <a:gd name="T18" fmla="*/ 132 w 194"/>
                <a:gd name="T19" fmla="*/ 48 h 120"/>
                <a:gd name="T20" fmla="*/ 146 w 194"/>
                <a:gd name="T21" fmla="*/ 64 h 120"/>
                <a:gd name="T22" fmla="*/ 130 w 194"/>
                <a:gd name="T23" fmla="*/ 62 h 120"/>
                <a:gd name="T24" fmla="*/ 106 w 194"/>
                <a:gd name="T25" fmla="*/ 38 h 120"/>
                <a:gd name="T26" fmla="*/ 104 w 194"/>
                <a:gd name="T27" fmla="*/ 40 h 120"/>
                <a:gd name="T28" fmla="*/ 100 w 194"/>
                <a:gd name="T29" fmla="*/ 38 h 120"/>
                <a:gd name="T30" fmla="*/ 98 w 194"/>
                <a:gd name="T31" fmla="*/ 32 h 120"/>
                <a:gd name="T32" fmla="*/ 96 w 194"/>
                <a:gd name="T33" fmla="*/ 36 h 120"/>
                <a:gd name="T34" fmla="*/ 92 w 194"/>
                <a:gd name="T35" fmla="*/ 38 h 120"/>
                <a:gd name="T36" fmla="*/ 84 w 194"/>
                <a:gd name="T37" fmla="*/ 38 h 120"/>
                <a:gd name="T38" fmla="*/ 62 w 194"/>
                <a:gd name="T39" fmla="*/ 34 h 120"/>
                <a:gd name="T40" fmla="*/ 54 w 194"/>
                <a:gd name="T41" fmla="*/ 32 h 120"/>
                <a:gd name="T42" fmla="*/ 50 w 194"/>
                <a:gd name="T43" fmla="*/ 30 h 120"/>
                <a:gd name="T44" fmla="*/ 48 w 194"/>
                <a:gd name="T45" fmla="*/ 28 h 120"/>
                <a:gd name="T46" fmla="*/ 46 w 194"/>
                <a:gd name="T47" fmla="*/ 26 h 120"/>
                <a:gd name="T48" fmla="*/ 38 w 194"/>
                <a:gd name="T49" fmla="*/ 26 h 120"/>
                <a:gd name="T50" fmla="*/ 32 w 194"/>
                <a:gd name="T51" fmla="*/ 26 h 120"/>
                <a:gd name="T52" fmla="*/ 22 w 194"/>
                <a:gd name="T53" fmla="*/ 26 h 120"/>
                <a:gd name="T54" fmla="*/ 16 w 194"/>
                <a:gd name="T55" fmla="*/ 28 h 120"/>
                <a:gd name="T56" fmla="*/ 16 w 194"/>
                <a:gd name="T57" fmla="*/ 38 h 120"/>
                <a:gd name="T58" fmla="*/ 14 w 194"/>
                <a:gd name="T59" fmla="*/ 48 h 120"/>
                <a:gd name="T60" fmla="*/ 16 w 194"/>
                <a:gd name="T61" fmla="*/ 54 h 120"/>
                <a:gd name="T62" fmla="*/ 0 w 194"/>
                <a:gd name="T63" fmla="*/ 102 h 120"/>
                <a:gd name="T64" fmla="*/ 2 w 194"/>
                <a:gd name="T65" fmla="*/ 104 h 120"/>
                <a:gd name="T66" fmla="*/ 8 w 194"/>
                <a:gd name="T67" fmla="*/ 112 h 120"/>
                <a:gd name="T68" fmla="*/ 18 w 194"/>
                <a:gd name="T69" fmla="*/ 118 h 120"/>
                <a:gd name="T70" fmla="*/ 24 w 194"/>
                <a:gd name="T71" fmla="*/ 116 h 120"/>
                <a:gd name="T72" fmla="*/ 36 w 194"/>
                <a:gd name="T73" fmla="*/ 116 h 120"/>
                <a:gd name="T74" fmla="*/ 48 w 194"/>
                <a:gd name="T75" fmla="*/ 116 h 120"/>
                <a:gd name="T76" fmla="*/ 60 w 194"/>
                <a:gd name="T77" fmla="*/ 118 h 120"/>
                <a:gd name="T78" fmla="*/ 72 w 194"/>
                <a:gd name="T79" fmla="*/ 120 h 120"/>
                <a:gd name="T80" fmla="*/ 82 w 194"/>
                <a:gd name="T81" fmla="*/ 120 h 120"/>
                <a:gd name="T82" fmla="*/ 102 w 194"/>
                <a:gd name="T83" fmla="*/ 118 h 120"/>
                <a:gd name="T84" fmla="*/ 114 w 194"/>
                <a:gd name="T85" fmla="*/ 104 h 120"/>
                <a:gd name="T86" fmla="*/ 192 w 194"/>
                <a:gd name="T87" fmla="*/ 64 h 120"/>
                <a:gd name="T88" fmla="*/ 194 w 194"/>
                <a:gd name="T89" fmla="*/ 50 h 120"/>
                <a:gd name="T90" fmla="*/ 190 w 194"/>
                <a:gd name="T91" fmla="*/ 34 h 120"/>
                <a:gd name="T92" fmla="*/ 174 w 194"/>
                <a:gd name="T93" fmla="*/ 10 h 120"/>
                <a:gd name="T94" fmla="*/ 142 w 194"/>
                <a:gd name="T9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20">
                  <a:moveTo>
                    <a:pt x="142" y="0"/>
                  </a:moveTo>
                  <a:lnTo>
                    <a:pt x="142" y="2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2"/>
                  </a:lnTo>
                  <a:lnTo>
                    <a:pt x="132" y="2"/>
                  </a:lnTo>
                  <a:lnTo>
                    <a:pt x="128" y="2"/>
                  </a:lnTo>
                  <a:lnTo>
                    <a:pt x="124" y="4"/>
                  </a:lnTo>
                  <a:lnTo>
                    <a:pt x="122" y="6"/>
                  </a:lnTo>
                  <a:lnTo>
                    <a:pt x="120" y="8"/>
                  </a:lnTo>
                  <a:lnTo>
                    <a:pt x="118" y="12"/>
                  </a:lnTo>
                  <a:lnTo>
                    <a:pt x="118" y="18"/>
                  </a:lnTo>
                  <a:lnTo>
                    <a:pt x="118" y="18"/>
                  </a:lnTo>
                  <a:lnTo>
                    <a:pt x="120" y="22"/>
                  </a:lnTo>
                  <a:lnTo>
                    <a:pt x="122" y="26"/>
                  </a:lnTo>
                  <a:lnTo>
                    <a:pt x="124" y="32"/>
                  </a:lnTo>
                  <a:lnTo>
                    <a:pt x="126" y="36"/>
                  </a:lnTo>
                  <a:lnTo>
                    <a:pt x="128" y="42"/>
                  </a:lnTo>
                  <a:lnTo>
                    <a:pt x="130" y="46"/>
                  </a:lnTo>
                  <a:lnTo>
                    <a:pt x="132" y="48"/>
                  </a:lnTo>
                  <a:lnTo>
                    <a:pt x="146" y="50"/>
                  </a:lnTo>
                  <a:lnTo>
                    <a:pt x="146" y="64"/>
                  </a:lnTo>
                  <a:lnTo>
                    <a:pt x="142" y="66"/>
                  </a:lnTo>
                  <a:lnTo>
                    <a:pt x="130" y="62"/>
                  </a:lnTo>
                  <a:lnTo>
                    <a:pt x="114" y="52"/>
                  </a:lnTo>
                  <a:lnTo>
                    <a:pt x="106" y="38"/>
                  </a:lnTo>
                  <a:lnTo>
                    <a:pt x="106" y="40"/>
                  </a:lnTo>
                  <a:lnTo>
                    <a:pt x="104" y="40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98" y="36"/>
                  </a:lnTo>
                  <a:lnTo>
                    <a:pt x="98" y="32"/>
                  </a:lnTo>
                  <a:lnTo>
                    <a:pt x="98" y="34"/>
                  </a:lnTo>
                  <a:lnTo>
                    <a:pt x="96" y="36"/>
                  </a:lnTo>
                  <a:lnTo>
                    <a:pt x="96" y="38"/>
                  </a:lnTo>
                  <a:lnTo>
                    <a:pt x="92" y="38"/>
                  </a:lnTo>
                  <a:lnTo>
                    <a:pt x="90" y="38"/>
                  </a:lnTo>
                  <a:lnTo>
                    <a:pt x="84" y="38"/>
                  </a:lnTo>
                  <a:lnTo>
                    <a:pt x="74" y="36"/>
                  </a:lnTo>
                  <a:lnTo>
                    <a:pt x="62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48" y="28"/>
                  </a:lnTo>
                  <a:lnTo>
                    <a:pt x="48" y="28"/>
                  </a:lnTo>
                  <a:lnTo>
                    <a:pt x="46" y="26"/>
                  </a:lnTo>
                  <a:lnTo>
                    <a:pt x="42" y="26"/>
                  </a:lnTo>
                  <a:lnTo>
                    <a:pt x="38" y="26"/>
                  </a:ln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2" y="26"/>
                  </a:lnTo>
                  <a:lnTo>
                    <a:pt x="16" y="28"/>
                  </a:lnTo>
                  <a:lnTo>
                    <a:pt x="16" y="28"/>
                  </a:lnTo>
                  <a:lnTo>
                    <a:pt x="16" y="32"/>
                  </a:lnTo>
                  <a:lnTo>
                    <a:pt x="16" y="38"/>
                  </a:lnTo>
                  <a:lnTo>
                    <a:pt x="14" y="42"/>
                  </a:lnTo>
                  <a:lnTo>
                    <a:pt x="14" y="48"/>
                  </a:lnTo>
                  <a:lnTo>
                    <a:pt x="16" y="52"/>
                  </a:lnTo>
                  <a:lnTo>
                    <a:pt x="16" y="54"/>
                  </a:lnTo>
                  <a:lnTo>
                    <a:pt x="0" y="56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2" y="104"/>
                  </a:lnTo>
                  <a:lnTo>
                    <a:pt x="4" y="108"/>
                  </a:lnTo>
                  <a:lnTo>
                    <a:pt x="8" y="112"/>
                  </a:lnTo>
                  <a:lnTo>
                    <a:pt x="12" y="114"/>
                  </a:lnTo>
                  <a:lnTo>
                    <a:pt x="18" y="118"/>
                  </a:lnTo>
                  <a:lnTo>
                    <a:pt x="20" y="118"/>
                  </a:lnTo>
                  <a:lnTo>
                    <a:pt x="24" y="116"/>
                  </a:lnTo>
                  <a:lnTo>
                    <a:pt x="30" y="116"/>
                  </a:lnTo>
                  <a:lnTo>
                    <a:pt x="36" y="116"/>
                  </a:lnTo>
                  <a:lnTo>
                    <a:pt x="46" y="116"/>
                  </a:lnTo>
                  <a:lnTo>
                    <a:pt x="48" y="116"/>
                  </a:lnTo>
                  <a:lnTo>
                    <a:pt x="54" y="116"/>
                  </a:lnTo>
                  <a:lnTo>
                    <a:pt x="60" y="118"/>
                  </a:lnTo>
                  <a:lnTo>
                    <a:pt x="66" y="118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82" y="120"/>
                  </a:lnTo>
                  <a:lnTo>
                    <a:pt x="90" y="120"/>
                  </a:lnTo>
                  <a:lnTo>
                    <a:pt x="102" y="118"/>
                  </a:lnTo>
                  <a:lnTo>
                    <a:pt x="110" y="114"/>
                  </a:lnTo>
                  <a:lnTo>
                    <a:pt x="114" y="104"/>
                  </a:lnTo>
                  <a:lnTo>
                    <a:pt x="192" y="88"/>
                  </a:lnTo>
                  <a:lnTo>
                    <a:pt x="192" y="64"/>
                  </a:lnTo>
                  <a:lnTo>
                    <a:pt x="190" y="56"/>
                  </a:lnTo>
                  <a:lnTo>
                    <a:pt x="194" y="50"/>
                  </a:lnTo>
                  <a:lnTo>
                    <a:pt x="194" y="46"/>
                  </a:lnTo>
                  <a:lnTo>
                    <a:pt x="190" y="34"/>
                  </a:lnTo>
                  <a:lnTo>
                    <a:pt x="184" y="20"/>
                  </a:lnTo>
                  <a:lnTo>
                    <a:pt x="174" y="10"/>
                  </a:lnTo>
                  <a:lnTo>
                    <a:pt x="160" y="4"/>
                  </a:lnTo>
                  <a:lnTo>
                    <a:pt x="142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4" name="Freeform 474"/>
            <p:cNvSpPr>
              <a:spLocks/>
            </p:cNvSpPr>
            <p:nvPr/>
          </p:nvSpPr>
          <p:spPr bwMode="gray">
            <a:xfrm>
              <a:off x="1035109" y="5124113"/>
              <a:ext cx="355468" cy="307125"/>
            </a:xfrm>
            <a:custGeom>
              <a:avLst/>
              <a:gdLst>
                <a:gd name="T0" fmla="*/ 130 w 192"/>
                <a:gd name="T1" fmla="*/ 10 h 166"/>
                <a:gd name="T2" fmla="*/ 122 w 192"/>
                <a:gd name="T3" fmla="*/ 10 h 166"/>
                <a:gd name="T4" fmla="*/ 112 w 192"/>
                <a:gd name="T5" fmla="*/ 12 h 166"/>
                <a:gd name="T6" fmla="*/ 104 w 192"/>
                <a:gd name="T7" fmla="*/ 14 h 166"/>
                <a:gd name="T8" fmla="*/ 98 w 192"/>
                <a:gd name="T9" fmla="*/ 14 h 166"/>
                <a:gd name="T10" fmla="*/ 88 w 192"/>
                <a:gd name="T11" fmla="*/ 12 h 166"/>
                <a:gd name="T12" fmla="*/ 80 w 192"/>
                <a:gd name="T13" fmla="*/ 10 h 166"/>
                <a:gd name="T14" fmla="*/ 34 w 192"/>
                <a:gd name="T15" fmla="*/ 8 h 166"/>
                <a:gd name="T16" fmla="*/ 30 w 192"/>
                <a:gd name="T17" fmla="*/ 8 h 166"/>
                <a:gd name="T18" fmla="*/ 24 w 192"/>
                <a:gd name="T19" fmla="*/ 6 h 166"/>
                <a:gd name="T20" fmla="*/ 20 w 192"/>
                <a:gd name="T21" fmla="*/ 2 h 166"/>
                <a:gd name="T22" fmla="*/ 14 w 192"/>
                <a:gd name="T23" fmla="*/ 0 h 166"/>
                <a:gd name="T24" fmla="*/ 2 w 192"/>
                <a:gd name="T25" fmla="*/ 2 h 166"/>
                <a:gd name="T26" fmla="*/ 2 w 192"/>
                <a:gd name="T27" fmla="*/ 12 h 166"/>
                <a:gd name="T28" fmla="*/ 12 w 192"/>
                <a:gd name="T29" fmla="*/ 32 h 166"/>
                <a:gd name="T30" fmla="*/ 18 w 192"/>
                <a:gd name="T31" fmla="*/ 54 h 166"/>
                <a:gd name="T32" fmla="*/ 24 w 192"/>
                <a:gd name="T33" fmla="*/ 72 h 166"/>
                <a:gd name="T34" fmla="*/ 34 w 192"/>
                <a:gd name="T35" fmla="*/ 110 h 166"/>
                <a:gd name="T36" fmla="*/ 46 w 192"/>
                <a:gd name="T37" fmla="*/ 136 h 166"/>
                <a:gd name="T38" fmla="*/ 48 w 192"/>
                <a:gd name="T39" fmla="*/ 140 h 166"/>
                <a:gd name="T40" fmla="*/ 52 w 192"/>
                <a:gd name="T41" fmla="*/ 148 h 166"/>
                <a:gd name="T42" fmla="*/ 58 w 192"/>
                <a:gd name="T43" fmla="*/ 158 h 166"/>
                <a:gd name="T44" fmla="*/ 60 w 192"/>
                <a:gd name="T45" fmla="*/ 164 h 166"/>
                <a:gd name="T46" fmla="*/ 72 w 192"/>
                <a:gd name="T47" fmla="*/ 160 h 166"/>
                <a:gd name="T48" fmla="*/ 74 w 192"/>
                <a:gd name="T49" fmla="*/ 156 h 166"/>
                <a:gd name="T50" fmla="*/ 76 w 192"/>
                <a:gd name="T51" fmla="*/ 152 h 166"/>
                <a:gd name="T52" fmla="*/ 78 w 192"/>
                <a:gd name="T53" fmla="*/ 150 h 166"/>
                <a:gd name="T54" fmla="*/ 82 w 192"/>
                <a:gd name="T55" fmla="*/ 152 h 166"/>
                <a:gd name="T56" fmla="*/ 82 w 192"/>
                <a:gd name="T57" fmla="*/ 156 h 166"/>
                <a:gd name="T58" fmla="*/ 82 w 192"/>
                <a:gd name="T59" fmla="*/ 162 h 166"/>
                <a:gd name="T60" fmla="*/ 86 w 192"/>
                <a:gd name="T61" fmla="*/ 164 h 166"/>
                <a:gd name="T62" fmla="*/ 94 w 192"/>
                <a:gd name="T63" fmla="*/ 164 h 166"/>
                <a:gd name="T64" fmla="*/ 104 w 192"/>
                <a:gd name="T65" fmla="*/ 166 h 166"/>
                <a:gd name="T66" fmla="*/ 112 w 192"/>
                <a:gd name="T67" fmla="*/ 162 h 166"/>
                <a:gd name="T68" fmla="*/ 114 w 192"/>
                <a:gd name="T69" fmla="*/ 60 h 166"/>
                <a:gd name="T70" fmla="*/ 128 w 192"/>
                <a:gd name="T71" fmla="*/ 16 h 166"/>
                <a:gd name="T72" fmla="*/ 144 w 192"/>
                <a:gd name="T73" fmla="*/ 16 h 166"/>
                <a:gd name="T74" fmla="*/ 164 w 192"/>
                <a:gd name="T75" fmla="*/ 16 h 166"/>
                <a:gd name="T76" fmla="*/ 168 w 192"/>
                <a:gd name="T77" fmla="*/ 18 h 166"/>
                <a:gd name="T78" fmla="*/ 170 w 192"/>
                <a:gd name="T79" fmla="*/ 22 h 166"/>
                <a:gd name="T80" fmla="*/ 172 w 192"/>
                <a:gd name="T81" fmla="*/ 20 h 166"/>
                <a:gd name="T82" fmla="*/ 182 w 192"/>
                <a:gd name="T83" fmla="*/ 16 h 166"/>
                <a:gd name="T84" fmla="*/ 190 w 192"/>
                <a:gd name="T85" fmla="*/ 12 h 166"/>
                <a:gd name="T86" fmla="*/ 188 w 192"/>
                <a:gd name="T87" fmla="*/ 12 h 166"/>
                <a:gd name="T88" fmla="*/ 166 w 192"/>
                <a:gd name="T89" fmla="*/ 8 h 166"/>
                <a:gd name="T90" fmla="*/ 132 w 192"/>
                <a:gd name="T91" fmla="*/ 1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2" h="166">
                  <a:moveTo>
                    <a:pt x="132" y="10"/>
                  </a:moveTo>
                  <a:lnTo>
                    <a:pt x="130" y="10"/>
                  </a:lnTo>
                  <a:lnTo>
                    <a:pt x="128" y="10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2" y="12"/>
                  </a:lnTo>
                  <a:lnTo>
                    <a:pt x="106" y="14"/>
                  </a:lnTo>
                  <a:lnTo>
                    <a:pt x="104" y="14"/>
                  </a:lnTo>
                  <a:lnTo>
                    <a:pt x="102" y="14"/>
                  </a:lnTo>
                  <a:lnTo>
                    <a:pt x="98" y="14"/>
                  </a:lnTo>
                  <a:lnTo>
                    <a:pt x="94" y="14"/>
                  </a:lnTo>
                  <a:lnTo>
                    <a:pt x="88" y="12"/>
                  </a:lnTo>
                  <a:lnTo>
                    <a:pt x="84" y="12"/>
                  </a:lnTo>
                  <a:lnTo>
                    <a:pt x="80" y="10"/>
                  </a:lnTo>
                  <a:lnTo>
                    <a:pt x="7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0" y="8"/>
                  </a:lnTo>
                  <a:lnTo>
                    <a:pt x="26" y="8"/>
                  </a:lnTo>
                  <a:lnTo>
                    <a:pt x="24" y="6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4" y="0"/>
                  </a:lnTo>
                  <a:lnTo>
                    <a:pt x="8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6" y="20"/>
                  </a:lnTo>
                  <a:lnTo>
                    <a:pt x="12" y="32"/>
                  </a:lnTo>
                  <a:lnTo>
                    <a:pt x="16" y="42"/>
                  </a:lnTo>
                  <a:lnTo>
                    <a:pt x="18" y="54"/>
                  </a:lnTo>
                  <a:lnTo>
                    <a:pt x="20" y="58"/>
                  </a:lnTo>
                  <a:lnTo>
                    <a:pt x="24" y="72"/>
                  </a:lnTo>
                  <a:lnTo>
                    <a:pt x="28" y="90"/>
                  </a:lnTo>
                  <a:lnTo>
                    <a:pt x="34" y="110"/>
                  </a:lnTo>
                  <a:lnTo>
                    <a:pt x="42" y="126"/>
                  </a:lnTo>
                  <a:lnTo>
                    <a:pt x="46" y="136"/>
                  </a:lnTo>
                  <a:lnTo>
                    <a:pt x="48" y="136"/>
                  </a:lnTo>
                  <a:lnTo>
                    <a:pt x="48" y="140"/>
                  </a:lnTo>
                  <a:lnTo>
                    <a:pt x="50" y="144"/>
                  </a:lnTo>
                  <a:lnTo>
                    <a:pt x="52" y="148"/>
                  </a:lnTo>
                  <a:lnTo>
                    <a:pt x="56" y="152"/>
                  </a:lnTo>
                  <a:lnTo>
                    <a:pt x="58" y="158"/>
                  </a:lnTo>
                  <a:lnTo>
                    <a:pt x="60" y="162"/>
                  </a:lnTo>
                  <a:lnTo>
                    <a:pt x="60" y="164"/>
                  </a:lnTo>
                  <a:lnTo>
                    <a:pt x="72" y="160"/>
                  </a:lnTo>
                  <a:lnTo>
                    <a:pt x="72" y="160"/>
                  </a:lnTo>
                  <a:lnTo>
                    <a:pt x="74" y="158"/>
                  </a:lnTo>
                  <a:lnTo>
                    <a:pt x="74" y="156"/>
                  </a:lnTo>
                  <a:lnTo>
                    <a:pt x="76" y="154"/>
                  </a:lnTo>
                  <a:lnTo>
                    <a:pt x="76" y="152"/>
                  </a:lnTo>
                  <a:lnTo>
                    <a:pt x="76" y="152"/>
                  </a:lnTo>
                  <a:lnTo>
                    <a:pt x="78" y="150"/>
                  </a:lnTo>
                  <a:lnTo>
                    <a:pt x="80" y="152"/>
                  </a:lnTo>
                  <a:lnTo>
                    <a:pt x="82" y="152"/>
                  </a:lnTo>
                  <a:lnTo>
                    <a:pt x="82" y="154"/>
                  </a:lnTo>
                  <a:lnTo>
                    <a:pt x="82" y="156"/>
                  </a:lnTo>
                  <a:lnTo>
                    <a:pt x="82" y="160"/>
                  </a:lnTo>
                  <a:lnTo>
                    <a:pt x="82" y="162"/>
                  </a:lnTo>
                  <a:lnTo>
                    <a:pt x="84" y="164"/>
                  </a:lnTo>
                  <a:lnTo>
                    <a:pt x="86" y="164"/>
                  </a:lnTo>
                  <a:lnTo>
                    <a:pt x="88" y="164"/>
                  </a:lnTo>
                  <a:lnTo>
                    <a:pt x="94" y="164"/>
                  </a:lnTo>
                  <a:lnTo>
                    <a:pt x="98" y="166"/>
                  </a:lnTo>
                  <a:lnTo>
                    <a:pt x="104" y="166"/>
                  </a:lnTo>
                  <a:lnTo>
                    <a:pt x="108" y="164"/>
                  </a:lnTo>
                  <a:lnTo>
                    <a:pt x="112" y="162"/>
                  </a:lnTo>
                  <a:lnTo>
                    <a:pt x="114" y="160"/>
                  </a:lnTo>
                  <a:lnTo>
                    <a:pt x="114" y="60"/>
                  </a:lnTo>
                  <a:lnTo>
                    <a:pt x="128" y="60"/>
                  </a:lnTo>
                  <a:lnTo>
                    <a:pt x="128" y="16"/>
                  </a:lnTo>
                  <a:lnTo>
                    <a:pt x="132" y="16"/>
                  </a:lnTo>
                  <a:lnTo>
                    <a:pt x="144" y="16"/>
                  </a:lnTo>
                  <a:lnTo>
                    <a:pt x="156" y="14"/>
                  </a:lnTo>
                  <a:lnTo>
                    <a:pt x="164" y="16"/>
                  </a:lnTo>
                  <a:lnTo>
                    <a:pt x="164" y="16"/>
                  </a:lnTo>
                  <a:lnTo>
                    <a:pt x="168" y="18"/>
                  </a:lnTo>
                  <a:lnTo>
                    <a:pt x="168" y="20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72" y="20"/>
                  </a:lnTo>
                  <a:lnTo>
                    <a:pt x="176" y="18"/>
                  </a:lnTo>
                  <a:lnTo>
                    <a:pt x="182" y="16"/>
                  </a:lnTo>
                  <a:lnTo>
                    <a:pt x="186" y="14"/>
                  </a:lnTo>
                  <a:lnTo>
                    <a:pt x="190" y="12"/>
                  </a:lnTo>
                  <a:lnTo>
                    <a:pt x="192" y="12"/>
                  </a:lnTo>
                  <a:lnTo>
                    <a:pt x="188" y="12"/>
                  </a:lnTo>
                  <a:lnTo>
                    <a:pt x="178" y="10"/>
                  </a:lnTo>
                  <a:lnTo>
                    <a:pt x="166" y="8"/>
                  </a:lnTo>
                  <a:lnTo>
                    <a:pt x="156" y="8"/>
                  </a:lnTo>
                  <a:lnTo>
                    <a:pt x="132" y="1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5" name="Freeform 475"/>
            <p:cNvSpPr>
              <a:spLocks/>
            </p:cNvSpPr>
            <p:nvPr/>
          </p:nvSpPr>
          <p:spPr bwMode="gray">
            <a:xfrm>
              <a:off x="1246168" y="5150015"/>
              <a:ext cx="222168" cy="255321"/>
            </a:xfrm>
            <a:custGeom>
              <a:avLst/>
              <a:gdLst>
                <a:gd name="T0" fmla="*/ 98 w 120"/>
                <a:gd name="T1" fmla="*/ 48 h 138"/>
                <a:gd name="T2" fmla="*/ 98 w 120"/>
                <a:gd name="T3" fmla="*/ 44 h 138"/>
                <a:gd name="T4" fmla="*/ 96 w 120"/>
                <a:gd name="T5" fmla="*/ 38 h 138"/>
                <a:gd name="T6" fmla="*/ 90 w 120"/>
                <a:gd name="T7" fmla="*/ 32 h 138"/>
                <a:gd name="T8" fmla="*/ 88 w 120"/>
                <a:gd name="T9" fmla="*/ 28 h 138"/>
                <a:gd name="T10" fmla="*/ 84 w 120"/>
                <a:gd name="T11" fmla="*/ 22 h 138"/>
                <a:gd name="T12" fmla="*/ 80 w 120"/>
                <a:gd name="T13" fmla="*/ 10 h 138"/>
                <a:gd name="T14" fmla="*/ 78 w 120"/>
                <a:gd name="T15" fmla="*/ 0 h 138"/>
                <a:gd name="T16" fmla="*/ 76 w 120"/>
                <a:gd name="T17" fmla="*/ 0 h 138"/>
                <a:gd name="T18" fmla="*/ 68 w 120"/>
                <a:gd name="T19" fmla="*/ 2 h 138"/>
                <a:gd name="T20" fmla="*/ 60 w 120"/>
                <a:gd name="T21" fmla="*/ 6 h 138"/>
                <a:gd name="T22" fmla="*/ 56 w 120"/>
                <a:gd name="T23" fmla="*/ 10 h 138"/>
                <a:gd name="T24" fmla="*/ 46 w 120"/>
                <a:gd name="T25" fmla="*/ 2 h 138"/>
                <a:gd name="T26" fmla="*/ 26 w 120"/>
                <a:gd name="T27" fmla="*/ 2 h 138"/>
                <a:gd name="T28" fmla="*/ 14 w 120"/>
                <a:gd name="T29" fmla="*/ 4 h 138"/>
                <a:gd name="T30" fmla="*/ 0 w 120"/>
                <a:gd name="T31" fmla="*/ 48 h 138"/>
                <a:gd name="T32" fmla="*/ 2 w 120"/>
                <a:gd name="T33" fmla="*/ 102 h 138"/>
                <a:gd name="T34" fmla="*/ 6 w 120"/>
                <a:gd name="T35" fmla="*/ 104 h 138"/>
                <a:gd name="T36" fmla="*/ 12 w 120"/>
                <a:gd name="T37" fmla="*/ 112 h 138"/>
                <a:gd name="T38" fmla="*/ 12 w 120"/>
                <a:gd name="T39" fmla="*/ 126 h 138"/>
                <a:gd name="T40" fmla="*/ 10 w 120"/>
                <a:gd name="T41" fmla="*/ 128 h 138"/>
                <a:gd name="T42" fmla="*/ 8 w 120"/>
                <a:gd name="T43" fmla="*/ 134 h 138"/>
                <a:gd name="T44" fmla="*/ 12 w 120"/>
                <a:gd name="T45" fmla="*/ 138 h 138"/>
                <a:gd name="T46" fmla="*/ 20 w 120"/>
                <a:gd name="T47" fmla="*/ 136 h 138"/>
                <a:gd name="T48" fmla="*/ 32 w 120"/>
                <a:gd name="T49" fmla="*/ 130 h 138"/>
                <a:gd name="T50" fmla="*/ 40 w 120"/>
                <a:gd name="T51" fmla="*/ 124 h 138"/>
                <a:gd name="T52" fmla="*/ 42 w 120"/>
                <a:gd name="T53" fmla="*/ 118 h 138"/>
                <a:gd name="T54" fmla="*/ 44 w 120"/>
                <a:gd name="T55" fmla="*/ 112 h 138"/>
                <a:gd name="T56" fmla="*/ 46 w 120"/>
                <a:gd name="T57" fmla="*/ 110 h 138"/>
                <a:gd name="T58" fmla="*/ 52 w 120"/>
                <a:gd name="T59" fmla="*/ 108 h 138"/>
                <a:gd name="T60" fmla="*/ 60 w 120"/>
                <a:gd name="T61" fmla="*/ 110 h 138"/>
                <a:gd name="T62" fmla="*/ 64 w 120"/>
                <a:gd name="T63" fmla="*/ 114 h 138"/>
                <a:gd name="T64" fmla="*/ 70 w 120"/>
                <a:gd name="T65" fmla="*/ 116 h 138"/>
                <a:gd name="T66" fmla="*/ 74 w 120"/>
                <a:gd name="T67" fmla="*/ 114 h 138"/>
                <a:gd name="T68" fmla="*/ 76 w 120"/>
                <a:gd name="T69" fmla="*/ 106 h 138"/>
                <a:gd name="T70" fmla="*/ 82 w 120"/>
                <a:gd name="T71" fmla="*/ 98 h 138"/>
                <a:gd name="T72" fmla="*/ 90 w 120"/>
                <a:gd name="T73" fmla="*/ 90 h 138"/>
                <a:gd name="T74" fmla="*/ 94 w 120"/>
                <a:gd name="T75" fmla="*/ 88 h 138"/>
                <a:gd name="T76" fmla="*/ 104 w 120"/>
                <a:gd name="T77" fmla="*/ 84 h 138"/>
                <a:gd name="T78" fmla="*/ 108 w 120"/>
                <a:gd name="T79" fmla="*/ 80 h 138"/>
                <a:gd name="T80" fmla="*/ 112 w 120"/>
                <a:gd name="T81" fmla="*/ 78 h 138"/>
                <a:gd name="T82" fmla="*/ 118 w 120"/>
                <a:gd name="T83" fmla="*/ 72 h 138"/>
                <a:gd name="T84" fmla="*/ 120 w 120"/>
                <a:gd name="T85" fmla="*/ 68 h 138"/>
                <a:gd name="T86" fmla="*/ 116 w 120"/>
                <a:gd name="T87" fmla="*/ 62 h 138"/>
                <a:gd name="T88" fmla="*/ 112 w 120"/>
                <a:gd name="T89" fmla="*/ 60 h 138"/>
                <a:gd name="T90" fmla="*/ 110 w 120"/>
                <a:gd name="T91" fmla="*/ 60 h 138"/>
                <a:gd name="T92" fmla="*/ 106 w 120"/>
                <a:gd name="T93" fmla="*/ 56 h 138"/>
                <a:gd name="T94" fmla="*/ 102 w 120"/>
                <a:gd name="T95" fmla="*/ 4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20" h="138">
                  <a:moveTo>
                    <a:pt x="102" y="48"/>
                  </a:moveTo>
                  <a:lnTo>
                    <a:pt x="98" y="48"/>
                  </a:lnTo>
                  <a:lnTo>
                    <a:pt x="100" y="46"/>
                  </a:lnTo>
                  <a:lnTo>
                    <a:pt x="98" y="44"/>
                  </a:lnTo>
                  <a:lnTo>
                    <a:pt x="98" y="40"/>
                  </a:lnTo>
                  <a:lnTo>
                    <a:pt x="96" y="38"/>
                  </a:lnTo>
                  <a:lnTo>
                    <a:pt x="92" y="34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0" y="10"/>
                  </a:lnTo>
                  <a:lnTo>
                    <a:pt x="80" y="4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68" y="2"/>
                  </a:lnTo>
                  <a:lnTo>
                    <a:pt x="64" y="4"/>
                  </a:lnTo>
                  <a:lnTo>
                    <a:pt x="60" y="6"/>
                  </a:lnTo>
                  <a:lnTo>
                    <a:pt x="56" y="8"/>
                  </a:lnTo>
                  <a:lnTo>
                    <a:pt x="56" y="10"/>
                  </a:lnTo>
                  <a:lnTo>
                    <a:pt x="52" y="4"/>
                  </a:lnTo>
                  <a:lnTo>
                    <a:pt x="46" y="2"/>
                  </a:lnTo>
                  <a:lnTo>
                    <a:pt x="36" y="0"/>
                  </a:lnTo>
                  <a:lnTo>
                    <a:pt x="26" y="2"/>
                  </a:lnTo>
                  <a:lnTo>
                    <a:pt x="18" y="2"/>
                  </a:lnTo>
                  <a:lnTo>
                    <a:pt x="14" y="4"/>
                  </a:lnTo>
                  <a:lnTo>
                    <a:pt x="14" y="46"/>
                  </a:lnTo>
                  <a:lnTo>
                    <a:pt x="0" y="48"/>
                  </a:lnTo>
                  <a:lnTo>
                    <a:pt x="0" y="100"/>
                  </a:lnTo>
                  <a:lnTo>
                    <a:pt x="2" y="102"/>
                  </a:lnTo>
                  <a:lnTo>
                    <a:pt x="4" y="102"/>
                  </a:lnTo>
                  <a:lnTo>
                    <a:pt x="6" y="104"/>
                  </a:lnTo>
                  <a:lnTo>
                    <a:pt x="10" y="108"/>
                  </a:lnTo>
                  <a:lnTo>
                    <a:pt x="12" y="112"/>
                  </a:lnTo>
                  <a:lnTo>
                    <a:pt x="14" y="118"/>
                  </a:lnTo>
                  <a:lnTo>
                    <a:pt x="12" y="126"/>
                  </a:lnTo>
                  <a:lnTo>
                    <a:pt x="12" y="126"/>
                  </a:lnTo>
                  <a:lnTo>
                    <a:pt x="10" y="128"/>
                  </a:lnTo>
                  <a:lnTo>
                    <a:pt x="8" y="130"/>
                  </a:lnTo>
                  <a:lnTo>
                    <a:pt x="8" y="134"/>
                  </a:lnTo>
                  <a:lnTo>
                    <a:pt x="10" y="136"/>
                  </a:lnTo>
                  <a:lnTo>
                    <a:pt x="12" y="138"/>
                  </a:lnTo>
                  <a:lnTo>
                    <a:pt x="16" y="138"/>
                  </a:lnTo>
                  <a:lnTo>
                    <a:pt x="20" y="136"/>
                  </a:lnTo>
                  <a:lnTo>
                    <a:pt x="26" y="134"/>
                  </a:lnTo>
                  <a:lnTo>
                    <a:pt x="32" y="130"/>
                  </a:lnTo>
                  <a:lnTo>
                    <a:pt x="38" y="124"/>
                  </a:lnTo>
                  <a:lnTo>
                    <a:pt x="40" y="124"/>
                  </a:lnTo>
                  <a:lnTo>
                    <a:pt x="40" y="122"/>
                  </a:lnTo>
                  <a:lnTo>
                    <a:pt x="42" y="118"/>
                  </a:lnTo>
                  <a:lnTo>
                    <a:pt x="44" y="116"/>
                  </a:lnTo>
                  <a:lnTo>
                    <a:pt x="44" y="112"/>
                  </a:lnTo>
                  <a:lnTo>
                    <a:pt x="44" y="112"/>
                  </a:lnTo>
                  <a:lnTo>
                    <a:pt x="46" y="110"/>
                  </a:lnTo>
                  <a:lnTo>
                    <a:pt x="50" y="110"/>
                  </a:lnTo>
                  <a:lnTo>
                    <a:pt x="52" y="108"/>
                  </a:lnTo>
                  <a:lnTo>
                    <a:pt x="56" y="108"/>
                  </a:lnTo>
                  <a:lnTo>
                    <a:pt x="60" y="110"/>
                  </a:lnTo>
                  <a:lnTo>
                    <a:pt x="64" y="114"/>
                  </a:lnTo>
                  <a:lnTo>
                    <a:pt x="64" y="114"/>
                  </a:lnTo>
                  <a:lnTo>
                    <a:pt x="68" y="116"/>
                  </a:lnTo>
                  <a:lnTo>
                    <a:pt x="70" y="116"/>
                  </a:lnTo>
                  <a:lnTo>
                    <a:pt x="74" y="116"/>
                  </a:lnTo>
                  <a:lnTo>
                    <a:pt x="74" y="114"/>
                  </a:lnTo>
                  <a:lnTo>
                    <a:pt x="74" y="112"/>
                  </a:lnTo>
                  <a:lnTo>
                    <a:pt x="76" y="106"/>
                  </a:lnTo>
                  <a:lnTo>
                    <a:pt x="80" y="102"/>
                  </a:lnTo>
                  <a:lnTo>
                    <a:pt x="82" y="98"/>
                  </a:lnTo>
                  <a:lnTo>
                    <a:pt x="86" y="94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4" y="88"/>
                  </a:lnTo>
                  <a:lnTo>
                    <a:pt x="98" y="86"/>
                  </a:lnTo>
                  <a:lnTo>
                    <a:pt x="104" y="84"/>
                  </a:lnTo>
                  <a:lnTo>
                    <a:pt x="106" y="82"/>
                  </a:lnTo>
                  <a:lnTo>
                    <a:pt x="108" y="80"/>
                  </a:lnTo>
                  <a:lnTo>
                    <a:pt x="110" y="78"/>
                  </a:lnTo>
                  <a:lnTo>
                    <a:pt x="112" y="78"/>
                  </a:lnTo>
                  <a:lnTo>
                    <a:pt x="116" y="76"/>
                  </a:lnTo>
                  <a:lnTo>
                    <a:pt x="118" y="72"/>
                  </a:lnTo>
                  <a:lnTo>
                    <a:pt x="120" y="70"/>
                  </a:lnTo>
                  <a:lnTo>
                    <a:pt x="120" y="68"/>
                  </a:lnTo>
                  <a:lnTo>
                    <a:pt x="120" y="66"/>
                  </a:lnTo>
                  <a:lnTo>
                    <a:pt x="116" y="62"/>
                  </a:lnTo>
                  <a:lnTo>
                    <a:pt x="112" y="60"/>
                  </a:lnTo>
                  <a:lnTo>
                    <a:pt x="112" y="60"/>
                  </a:lnTo>
                  <a:lnTo>
                    <a:pt x="110" y="60"/>
                  </a:lnTo>
                  <a:lnTo>
                    <a:pt x="110" y="60"/>
                  </a:lnTo>
                  <a:lnTo>
                    <a:pt x="108" y="58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4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6" name="Freeform 476"/>
            <p:cNvSpPr>
              <a:spLocks/>
            </p:cNvSpPr>
            <p:nvPr/>
          </p:nvSpPr>
          <p:spPr bwMode="gray">
            <a:xfrm>
              <a:off x="1760856" y="4417356"/>
              <a:ext cx="214762" cy="303425"/>
            </a:xfrm>
            <a:custGeom>
              <a:avLst/>
              <a:gdLst>
                <a:gd name="T0" fmla="*/ 4 w 116"/>
                <a:gd name="T1" fmla="*/ 164 h 164"/>
                <a:gd name="T2" fmla="*/ 28 w 116"/>
                <a:gd name="T3" fmla="*/ 148 h 164"/>
                <a:gd name="T4" fmla="*/ 32 w 116"/>
                <a:gd name="T5" fmla="*/ 144 h 164"/>
                <a:gd name="T6" fmla="*/ 38 w 116"/>
                <a:gd name="T7" fmla="*/ 136 h 164"/>
                <a:gd name="T8" fmla="*/ 50 w 116"/>
                <a:gd name="T9" fmla="*/ 126 h 164"/>
                <a:gd name="T10" fmla="*/ 62 w 116"/>
                <a:gd name="T11" fmla="*/ 112 h 164"/>
                <a:gd name="T12" fmla="*/ 72 w 116"/>
                <a:gd name="T13" fmla="*/ 98 h 164"/>
                <a:gd name="T14" fmla="*/ 82 w 116"/>
                <a:gd name="T15" fmla="*/ 84 h 164"/>
                <a:gd name="T16" fmla="*/ 92 w 116"/>
                <a:gd name="T17" fmla="*/ 66 h 164"/>
                <a:gd name="T18" fmla="*/ 100 w 116"/>
                <a:gd name="T19" fmla="*/ 50 h 164"/>
                <a:gd name="T20" fmla="*/ 106 w 116"/>
                <a:gd name="T21" fmla="*/ 36 h 164"/>
                <a:gd name="T22" fmla="*/ 108 w 116"/>
                <a:gd name="T23" fmla="*/ 32 h 164"/>
                <a:gd name="T24" fmla="*/ 116 w 116"/>
                <a:gd name="T25" fmla="*/ 18 h 164"/>
                <a:gd name="T26" fmla="*/ 116 w 116"/>
                <a:gd name="T27" fmla="*/ 0 h 164"/>
                <a:gd name="T28" fmla="*/ 108 w 116"/>
                <a:gd name="T29" fmla="*/ 0 h 164"/>
                <a:gd name="T30" fmla="*/ 108 w 116"/>
                <a:gd name="T31" fmla="*/ 0 h 164"/>
                <a:gd name="T32" fmla="*/ 106 w 116"/>
                <a:gd name="T33" fmla="*/ 2 h 164"/>
                <a:gd name="T34" fmla="*/ 102 w 116"/>
                <a:gd name="T35" fmla="*/ 2 h 164"/>
                <a:gd name="T36" fmla="*/ 98 w 116"/>
                <a:gd name="T37" fmla="*/ 4 h 164"/>
                <a:gd name="T38" fmla="*/ 92 w 116"/>
                <a:gd name="T39" fmla="*/ 4 h 164"/>
                <a:gd name="T40" fmla="*/ 80 w 116"/>
                <a:gd name="T41" fmla="*/ 6 h 164"/>
                <a:gd name="T42" fmla="*/ 66 w 116"/>
                <a:gd name="T43" fmla="*/ 8 h 164"/>
                <a:gd name="T44" fmla="*/ 54 w 116"/>
                <a:gd name="T45" fmla="*/ 10 h 164"/>
                <a:gd name="T46" fmla="*/ 50 w 116"/>
                <a:gd name="T47" fmla="*/ 10 h 164"/>
                <a:gd name="T48" fmla="*/ 28 w 116"/>
                <a:gd name="T49" fmla="*/ 14 h 164"/>
                <a:gd name="T50" fmla="*/ 28 w 116"/>
                <a:gd name="T51" fmla="*/ 14 h 164"/>
                <a:gd name="T52" fmla="*/ 26 w 116"/>
                <a:gd name="T53" fmla="*/ 12 h 164"/>
                <a:gd name="T54" fmla="*/ 24 w 116"/>
                <a:gd name="T55" fmla="*/ 12 h 164"/>
                <a:gd name="T56" fmla="*/ 20 w 116"/>
                <a:gd name="T57" fmla="*/ 10 h 164"/>
                <a:gd name="T58" fmla="*/ 14 w 116"/>
                <a:gd name="T59" fmla="*/ 20 h 164"/>
                <a:gd name="T60" fmla="*/ 16 w 116"/>
                <a:gd name="T61" fmla="*/ 22 h 164"/>
                <a:gd name="T62" fmla="*/ 14 w 116"/>
                <a:gd name="T63" fmla="*/ 28 h 164"/>
                <a:gd name="T64" fmla="*/ 24 w 116"/>
                <a:gd name="T65" fmla="*/ 34 h 164"/>
                <a:gd name="T66" fmla="*/ 56 w 116"/>
                <a:gd name="T67" fmla="*/ 52 h 164"/>
                <a:gd name="T68" fmla="*/ 70 w 116"/>
                <a:gd name="T69" fmla="*/ 54 h 164"/>
                <a:gd name="T70" fmla="*/ 40 w 116"/>
                <a:gd name="T71" fmla="*/ 96 h 164"/>
                <a:gd name="T72" fmla="*/ 24 w 116"/>
                <a:gd name="T73" fmla="*/ 102 h 164"/>
                <a:gd name="T74" fmla="*/ 22 w 116"/>
                <a:gd name="T75" fmla="*/ 108 h 164"/>
                <a:gd name="T76" fmla="*/ 6 w 116"/>
                <a:gd name="T77" fmla="*/ 108 h 164"/>
                <a:gd name="T78" fmla="*/ 0 w 116"/>
                <a:gd name="T79" fmla="*/ 122 h 164"/>
                <a:gd name="T80" fmla="*/ 0 w 116"/>
                <a:gd name="T81" fmla="*/ 156 h 164"/>
                <a:gd name="T82" fmla="*/ 4 w 116"/>
                <a:gd name="T83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6" h="164">
                  <a:moveTo>
                    <a:pt x="4" y="164"/>
                  </a:moveTo>
                  <a:lnTo>
                    <a:pt x="28" y="148"/>
                  </a:lnTo>
                  <a:lnTo>
                    <a:pt x="32" y="144"/>
                  </a:lnTo>
                  <a:lnTo>
                    <a:pt x="38" y="136"/>
                  </a:lnTo>
                  <a:lnTo>
                    <a:pt x="50" y="126"/>
                  </a:lnTo>
                  <a:lnTo>
                    <a:pt x="62" y="112"/>
                  </a:lnTo>
                  <a:lnTo>
                    <a:pt x="72" y="98"/>
                  </a:lnTo>
                  <a:lnTo>
                    <a:pt x="82" y="84"/>
                  </a:lnTo>
                  <a:lnTo>
                    <a:pt x="92" y="66"/>
                  </a:lnTo>
                  <a:lnTo>
                    <a:pt x="100" y="50"/>
                  </a:lnTo>
                  <a:lnTo>
                    <a:pt x="106" y="36"/>
                  </a:lnTo>
                  <a:lnTo>
                    <a:pt x="108" y="32"/>
                  </a:lnTo>
                  <a:lnTo>
                    <a:pt x="116" y="18"/>
                  </a:lnTo>
                  <a:lnTo>
                    <a:pt x="116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6" y="2"/>
                  </a:lnTo>
                  <a:lnTo>
                    <a:pt x="102" y="2"/>
                  </a:lnTo>
                  <a:lnTo>
                    <a:pt x="98" y="4"/>
                  </a:lnTo>
                  <a:lnTo>
                    <a:pt x="92" y="4"/>
                  </a:lnTo>
                  <a:lnTo>
                    <a:pt x="80" y="6"/>
                  </a:lnTo>
                  <a:lnTo>
                    <a:pt x="66" y="8"/>
                  </a:lnTo>
                  <a:lnTo>
                    <a:pt x="54" y="10"/>
                  </a:lnTo>
                  <a:lnTo>
                    <a:pt x="50" y="10"/>
                  </a:lnTo>
                  <a:lnTo>
                    <a:pt x="28" y="14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2"/>
                  </a:lnTo>
                  <a:lnTo>
                    <a:pt x="20" y="10"/>
                  </a:lnTo>
                  <a:lnTo>
                    <a:pt x="14" y="20"/>
                  </a:lnTo>
                  <a:lnTo>
                    <a:pt x="16" y="22"/>
                  </a:lnTo>
                  <a:lnTo>
                    <a:pt x="14" y="28"/>
                  </a:lnTo>
                  <a:lnTo>
                    <a:pt x="24" y="34"/>
                  </a:lnTo>
                  <a:lnTo>
                    <a:pt x="56" y="52"/>
                  </a:lnTo>
                  <a:lnTo>
                    <a:pt x="70" y="54"/>
                  </a:lnTo>
                  <a:lnTo>
                    <a:pt x="40" y="96"/>
                  </a:lnTo>
                  <a:lnTo>
                    <a:pt x="24" y="102"/>
                  </a:lnTo>
                  <a:lnTo>
                    <a:pt x="22" y="108"/>
                  </a:lnTo>
                  <a:lnTo>
                    <a:pt x="6" y="108"/>
                  </a:lnTo>
                  <a:lnTo>
                    <a:pt x="0" y="122"/>
                  </a:lnTo>
                  <a:lnTo>
                    <a:pt x="0" y="156"/>
                  </a:lnTo>
                  <a:lnTo>
                    <a:pt x="4" y="16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7" name="Freeform 477"/>
            <p:cNvSpPr>
              <a:spLocks/>
            </p:cNvSpPr>
            <p:nvPr/>
          </p:nvSpPr>
          <p:spPr bwMode="gray">
            <a:xfrm>
              <a:off x="1575717" y="4594970"/>
              <a:ext cx="196248" cy="229419"/>
            </a:xfrm>
            <a:custGeom>
              <a:avLst/>
              <a:gdLst>
                <a:gd name="T0" fmla="*/ 66 w 106"/>
                <a:gd name="T1" fmla="*/ 116 h 124"/>
                <a:gd name="T2" fmla="*/ 82 w 106"/>
                <a:gd name="T3" fmla="*/ 100 h 124"/>
                <a:gd name="T4" fmla="*/ 102 w 106"/>
                <a:gd name="T5" fmla="*/ 68 h 124"/>
                <a:gd name="T6" fmla="*/ 104 w 106"/>
                <a:gd name="T7" fmla="*/ 68 h 124"/>
                <a:gd name="T8" fmla="*/ 100 w 106"/>
                <a:gd name="T9" fmla="*/ 60 h 124"/>
                <a:gd name="T10" fmla="*/ 100 w 106"/>
                <a:gd name="T11" fmla="*/ 26 h 124"/>
                <a:gd name="T12" fmla="*/ 106 w 106"/>
                <a:gd name="T13" fmla="*/ 12 h 124"/>
                <a:gd name="T14" fmla="*/ 104 w 106"/>
                <a:gd name="T15" fmla="*/ 6 h 124"/>
                <a:gd name="T16" fmla="*/ 84 w 106"/>
                <a:gd name="T17" fmla="*/ 10 h 124"/>
                <a:gd name="T18" fmla="*/ 76 w 106"/>
                <a:gd name="T19" fmla="*/ 18 h 124"/>
                <a:gd name="T20" fmla="*/ 58 w 106"/>
                <a:gd name="T21" fmla="*/ 16 h 124"/>
                <a:gd name="T22" fmla="*/ 40 w 106"/>
                <a:gd name="T23" fmla="*/ 0 h 124"/>
                <a:gd name="T24" fmla="*/ 26 w 106"/>
                <a:gd name="T25" fmla="*/ 0 h 124"/>
                <a:gd name="T26" fmla="*/ 26 w 106"/>
                <a:gd name="T27" fmla="*/ 0 h 124"/>
                <a:gd name="T28" fmla="*/ 26 w 106"/>
                <a:gd name="T29" fmla="*/ 0 h 124"/>
                <a:gd name="T30" fmla="*/ 24 w 106"/>
                <a:gd name="T31" fmla="*/ 2 h 124"/>
                <a:gd name="T32" fmla="*/ 22 w 106"/>
                <a:gd name="T33" fmla="*/ 4 h 124"/>
                <a:gd name="T34" fmla="*/ 16 w 106"/>
                <a:gd name="T35" fmla="*/ 4 h 124"/>
                <a:gd name="T36" fmla="*/ 8 w 106"/>
                <a:gd name="T37" fmla="*/ 6 h 124"/>
                <a:gd name="T38" fmla="*/ 10 w 106"/>
                <a:gd name="T39" fmla="*/ 12 h 124"/>
                <a:gd name="T40" fmla="*/ 14 w 106"/>
                <a:gd name="T41" fmla="*/ 40 h 124"/>
                <a:gd name="T42" fmla="*/ 0 w 106"/>
                <a:gd name="T43" fmla="*/ 56 h 124"/>
                <a:gd name="T44" fmla="*/ 0 w 106"/>
                <a:gd name="T45" fmla="*/ 56 h 124"/>
                <a:gd name="T46" fmla="*/ 2 w 106"/>
                <a:gd name="T47" fmla="*/ 58 h 124"/>
                <a:gd name="T48" fmla="*/ 4 w 106"/>
                <a:gd name="T49" fmla="*/ 62 h 124"/>
                <a:gd name="T50" fmla="*/ 4 w 106"/>
                <a:gd name="T51" fmla="*/ 66 h 124"/>
                <a:gd name="T52" fmla="*/ 6 w 106"/>
                <a:gd name="T53" fmla="*/ 70 h 124"/>
                <a:gd name="T54" fmla="*/ 4 w 106"/>
                <a:gd name="T55" fmla="*/ 74 h 124"/>
                <a:gd name="T56" fmla="*/ 2 w 106"/>
                <a:gd name="T57" fmla="*/ 78 h 124"/>
                <a:gd name="T58" fmla="*/ 46 w 106"/>
                <a:gd name="T59" fmla="*/ 110 h 124"/>
                <a:gd name="T60" fmla="*/ 46 w 106"/>
                <a:gd name="T61" fmla="*/ 110 h 124"/>
                <a:gd name="T62" fmla="*/ 48 w 106"/>
                <a:gd name="T63" fmla="*/ 112 h 124"/>
                <a:gd name="T64" fmla="*/ 48 w 106"/>
                <a:gd name="T65" fmla="*/ 114 h 124"/>
                <a:gd name="T66" fmla="*/ 50 w 106"/>
                <a:gd name="T67" fmla="*/ 116 h 124"/>
                <a:gd name="T68" fmla="*/ 62 w 106"/>
                <a:gd name="T69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24">
                  <a:moveTo>
                    <a:pt x="66" y="116"/>
                  </a:moveTo>
                  <a:lnTo>
                    <a:pt x="82" y="100"/>
                  </a:lnTo>
                  <a:lnTo>
                    <a:pt x="102" y="68"/>
                  </a:lnTo>
                  <a:lnTo>
                    <a:pt x="104" y="68"/>
                  </a:lnTo>
                  <a:lnTo>
                    <a:pt x="100" y="60"/>
                  </a:lnTo>
                  <a:lnTo>
                    <a:pt x="100" y="26"/>
                  </a:lnTo>
                  <a:lnTo>
                    <a:pt x="106" y="12"/>
                  </a:lnTo>
                  <a:lnTo>
                    <a:pt x="104" y="6"/>
                  </a:lnTo>
                  <a:lnTo>
                    <a:pt x="84" y="10"/>
                  </a:lnTo>
                  <a:lnTo>
                    <a:pt x="76" y="18"/>
                  </a:lnTo>
                  <a:lnTo>
                    <a:pt x="58" y="16"/>
                  </a:lnTo>
                  <a:lnTo>
                    <a:pt x="40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6" y="4"/>
                  </a:lnTo>
                  <a:lnTo>
                    <a:pt x="8" y="6"/>
                  </a:lnTo>
                  <a:lnTo>
                    <a:pt x="10" y="12"/>
                  </a:lnTo>
                  <a:lnTo>
                    <a:pt x="14" y="40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2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6" y="70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6" y="110"/>
                  </a:lnTo>
                  <a:lnTo>
                    <a:pt x="46" y="110"/>
                  </a:lnTo>
                  <a:lnTo>
                    <a:pt x="48" y="112"/>
                  </a:lnTo>
                  <a:lnTo>
                    <a:pt x="48" y="114"/>
                  </a:lnTo>
                  <a:lnTo>
                    <a:pt x="50" y="116"/>
                  </a:lnTo>
                  <a:lnTo>
                    <a:pt x="62" y="12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8" name="Freeform 478"/>
            <p:cNvSpPr>
              <a:spLocks/>
            </p:cNvSpPr>
            <p:nvPr/>
          </p:nvSpPr>
          <p:spPr bwMode="gray">
            <a:xfrm>
              <a:off x="1468336" y="4606071"/>
              <a:ext cx="133301" cy="140611"/>
            </a:xfrm>
            <a:custGeom>
              <a:avLst/>
              <a:gdLst>
                <a:gd name="T0" fmla="*/ 16 w 72"/>
                <a:gd name="T1" fmla="*/ 6 h 76"/>
                <a:gd name="T2" fmla="*/ 16 w 72"/>
                <a:gd name="T3" fmla="*/ 6 h 76"/>
                <a:gd name="T4" fmla="*/ 14 w 72"/>
                <a:gd name="T5" fmla="*/ 8 h 76"/>
                <a:gd name="T6" fmla="*/ 14 w 72"/>
                <a:gd name="T7" fmla="*/ 12 h 76"/>
                <a:gd name="T8" fmla="*/ 14 w 72"/>
                <a:gd name="T9" fmla="*/ 16 h 76"/>
                <a:gd name="T10" fmla="*/ 14 w 72"/>
                <a:gd name="T11" fmla="*/ 18 h 76"/>
                <a:gd name="T12" fmla="*/ 12 w 72"/>
                <a:gd name="T13" fmla="*/ 20 h 76"/>
                <a:gd name="T14" fmla="*/ 10 w 72"/>
                <a:gd name="T15" fmla="*/ 22 h 76"/>
                <a:gd name="T16" fmla="*/ 10 w 72"/>
                <a:gd name="T17" fmla="*/ 26 h 76"/>
                <a:gd name="T18" fmla="*/ 10 w 72"/>
                <a:gd name="T19" fmla="*/ 30 h 76"/>
                <a:gd name="T20" fmla="*/ 10 w 72"/>
                <a:gd name="T21" fmla="*/ 32 h 76"/>
                <a:gd name="T22" fmla="*/ 8 w 72"/>
                <a:gd name="T23" fmla="*/ 34 h 76"/>
                <a:gd name="T24" fmla="*/ 8 w 72"/>
                <a:gd name="T25" fmla="*/ 38 h 76"/>
                <a:gd name="T26" fmla="*/ 6 w 72"/>
                <a:gd name="T27" fmla="*/ 44 h 76"/>
                <a:gd name="T28" fmla="*/ 4 w 72"/>
                <a:gd name="T29" fmla="*/ 48 h 76"/>
                <a:gd name="T30" fmla="*/ 2 w 72"/>
                <a:gd name="T31" fmla="*/ 52 h 76"/>
                <a:gd name="T32" fmla="*/ 2 w 72"/>
                <a:gd name="T33" fmla="*/ 54 h 76"/>
                <a:gd name="T34" fmla="*/ 0 w 72"/>
                <a:gd name="T35" fmla="*/ 58 h 76"/>
                <a:gd name="T36" fmla="*/ 0 w 72"/>
                <a:gd name="T37" fmla="*/ 62 h 76"/>
                <a:gd name="T38" fmla="*/ 0 w 72"/>
                <a:gd name="T39" fmla="*/ 68 h 76"/>
                <a:gd name="T40" fmla="*/ 2 w 72"/>
                <a:gd name="T41" fmla="*/ 72 h 76"/>
                <a:gd name="T42" fmla="*/ 2 w 72"/>
                <a:gd name="T43" fmla="*/ 76 h 76"/>
                <a:gd name="T44" fmla="*/ 4 w 72"/>
                <a:gd name="T45" fmla="*/ 76 h 76"/>
                <a:gd name="T46" fmla="*/ 8 w 72"/>
                <a:gd name="T47" fmla="*/ 74 h 76"/>
                <a:gd name="T48" fmla="*/ 12 w 72"/>
                <a:gd name="T49" fmla="*/ 74 h 76"/>
                <a:gd name="T50" fmla="*/ 18 w 72"/>
                <a:gd name="T51" fmla="*/ 72 h 76"/>
                <a:gd name="T52" fmla="*/ 24 w 72"/>
                <a:gd name="T53" fmla="*/ 70 h 76"/>
                <a:gd name="T54" fmla="*/ 28 w 72"/>
                <a:gd name="T55" fmla="*/ 68 h 76"/>
                <a:gd name="T56" fmla="*/ 44 w 72"/>
                <a:gd name="T57" fmla="*/ 56 h 76"/>
                <a:gd name="T58" fmla="*/ 44 w 72"/>
                <a:gd name="T59" fmla="*/ 54 h 76"/>
                <a:gd name="T60" fmla="*/ 44 w 72"/>
                <a:gd name="T61" fmla="*/ 54 h 76"/>
                <a:gd name="T62" fmla="*/ 44 w 72"/>
                <a:gd name="T63" fmla="*/ 52 h 76"/>
                <a:gd name="T64" fmla="*/ 46 w 72"/>
                <a:gd name="T65" fmla="*/ 50 h 76"/>
                <a:gd name="T66" fmla="*/ 50 w 72"/>
                <a:gd name="T67" fmla="*/ 50 h 76"/>
                <a:gd name="T68" fmla="*/ 56 w 72"/>
                <a:gd name="T69" fmla="*/ 50 h 76"/>
                <a:gd name="T70" fmla="*/ 72 w 72"/>
                <a:gd name="T71" fmla="*/ 34 h 76"/>
                <a:gd name="T72" fmla="*/ 68 w 72"/>
                <a:gd name="T73" fmla="*/ 10 h 76"/>
                <a:gd name="T74" fmla="*/ 68 w 72"/>
                <a:gd name="T75" fmla="*/ 8 h 76"/>
                <a:gd name="T76" fmla="*/ 68 w 72"/>
                <a:gd name="T77" fmla="*/ 6 h 76"/>
                <a:gd name="T78" fmla="*/ 68 w 72"/>
                <a:gd name="T79" fmla="*/ 4 h 76"/>
                <a:gd name="T80" fmla="*/ 66 w 72"/>
                <a:gd name="T81" fmla="*/ 2 h 76"/>
                <a:gd name="T82" fmla="*/ 64 w 72"/>
                <a:gd name="T83" fmla="*/ 0 h 76"/>
                <a:gd name="T84" fmla="*/ 64 w 72"/>
                <a:gd name="T85" fmla="*/ 0 h 76"/>
                <a:gd name="T86" fmla="*/ 60 w 72"/>
                <a:gd name="T87" fmla="*/ 2 h 76"/>
                <a:gd name="T88" fmla="*/ 54 w 72"/>
                <a:gd name="T89" fmla="*/ 2 h 76"/>
                <a:gd name="T90" fmla="*/ 48 w 72"/>
                <a:gd name="T91" fmla="*/ 2 h 76"/>
                <a:gd name="T92" fmla="*/ 44 w 72"/>
                <a:gd name="T93" fmla="*/ 4 h 76"/>
                <a:gd name="T94" fmla="*/ 42 w 72"/>
                <a:gd name="T95" fmla="*/ 4 h 76"/>
                <a:gd name="T96" fmla="*/ 22 w 72"/>
                <a:gd name="T97" fmla="*/ 4 h 76"/>
                <a:gd name="T98" fmla="*/ 16 w 72"/>
                <a:gd name="T99" fmla="*/ 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2" h="76">
                  <a:moveTo>
                    <a:pt x="16" y="6"/>
                  </a:moveTo>
                  <a:lnTo>
                    <a:pt x="16" y="6"/>
                  </a:lnTo>
                  <a:lnTo>
                    <a:pt x="14" y="8"/>
                  </a:lnTo>
                  <a:lnTo>
                    <a:pt x="14" y="12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2"/>
                  </a:lnTo>
                  <a:lnTo>
                    <a:pt x="10" y="26"/>
                  </a:lnTo>
                  <a:lnTo>
                    <a:pt x="10" y="30"/>
                  </a:lnTo>
                  <a:lnTo>
                    <a:pt x="10" y="32"/>
                  </a:lnTo>
                  <a:lnTo>
                    <a:pt x="8" y="34"/>
                  </a:lnTo>
                  <a:lnTo>
                    <a:pt x="8" y="38"/>
                  </a:lnTo>
                  <a:lnTo>
                    <a:pt x="6" y="44"/>
                  </a:lnTo>
                  <a:lnTo>
                    <a:pt x="4" y="48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0" y="58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2"/>
                  </a:lnTo>
                  <a:lnTo>
                    <a:pt x="2" y="76"/>
                  </a:lnTo>
                  <a:lnTo>
                    <a:pt x="4" y="76"/>
                  </a:lnTo>
                  <a:lnTo>
                    <a:pt x="8" y="74"/>
                  </a:lnTo>
                  <a:lnTo>
                    <a:pt x="12" y="74"/>
                  </a:lnTo>
                  <a:lnTo>
                    <a:pt x="18" y="72"/>
                  </a:lnTo>
                  <a:lnTo>
                    <a:pt x="24" y="70"/>
                  </a:lnTo>
                  <a:lnTo>
                    <a:pt x="28" y="68"/>
                  </a:lnTo>
                  <a:lnTo>
                    <a:pt x="44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4" y="52"/>
                  </a:lnTo>
                  <a:lnTo>
                    <a:pt x="46" y="50"/>
                  </a:lnTo>
                  <a:lnTo>
                    <a:pt x="50" y="50"/>
                  </a:lnTo>
                  <a:lnTo>
                    <a:pt x="56" y="50"/>
                  </a:lnTo>
                  <a:lnTo>
                    <a:pt x="72" y="34"/>
                  </a:lnTo>
                  <a:lnTo>
                    <a:pt x="68" y="10"/>
                  </a:lnTo>
                  <a:lnTo>
                    <a:pt x="68" y="8"/>
                  </a:lnTo>
                  <a:lnTo>
                    <a:pt x="68" y="6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4" y="0"/>
                  </a:lnTo>
                  <a:lnTo>
                    <a:pt x="64" y="0"/>
                  </a:lnTo>
                  <a:lnTo>
                    <a:pt x="60" y="2"/>
                  </a:lnTo>
                  <a:lnTo>
                    <a:pt x="54" y="2"/>
                  </a:lnTo>
                  <a:lnTo>
                    <a:pt x="48" y="2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22" y="4"/>
                  </a:lnTo>
                  <a:lnTo>
                    <a:pt x="16" y="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09" name="Freeform 479"/>
            <p:cNvSpPr>
              <a:spLocks/>
            </p:cNvSpPr>
            <p:nvPr/>
          </p:nvSpPr>
          <p:spPr bwMode="gray">
            <a:xfrm>
              <a:off x="1564608" y="4276745"/>
              <a:ext cx="329549" cy="351528"/>
            </a:xfrm>
            <a:custGeom>
              <a:avLst/>
              <a:gdLst>
                <a:gd name="T0" fmla="*/ 66 w 178"/>
                <a:gd name="T1" fmla="*/ 0 h 190"/>
                <a:gd name="T2" fmla="*/ 62 w 178"/>
                <a:gd name="T3" fmla="*/ 4 h 190"/>
                <a:gd name="T4" fmla="*/ 56 w 178"/>
                <a:gd name="T5" fmla="*/ 10 h 190"/>
                <a:gd name="T6" fmla="*/ 52 w 178"/>
                <a:gd name="T7" fmla="*/ 12 h 190"/>
                <a:gd name="T8" fmla="*/ 46 w 178"/>
                <a:gd name="T9" fmla="*/ 18 h 190"/>
                <a:gd name="T10" fmla="*/ 40 w 178"/>
                <a:gd name="T11" fmla="*/ 26 h 190"/>
                <a:gd name="T12" fmla="*/ 36 w 178"/>
                <a:gd name="T13" fmla="*/ 30 h 190"/>
                <a:gd name="T14" fmla="*/ 30 w 178"/>
                <a:gd name="T15" fmla="*/ 50 h 190"/>
                <a:gd name="T16" fmla="*/ 24 w 178"/>
                <a:gd name="T17" fmla="*/ 62 h 190"/>
                <a:gd name="T18" fmla="*/ 12 w 178"/>
                <a:gd name="T19" fmla="*/ 76 h 190"/>
                <a:gd name="T20" fmla="*/ 6 w 178"/>
                <a:gd name="T21" fmla="*/ 86 h 190"/>
                <a:gd name="T22" fmla="*/ 4 w 178"/>
                <a:gd name="T23" fmla="*/ 90 h 190"/>
                <a:gd name="T24" fmla="*/ 4 w 178"/>
                <a:gd name="T25" fmla="*/ 104 h 190"/>
                <a:gd name="T26" fmla="*/ 4 w 178"/>
                <a:gd name="T27" fmla="*/ 112 h 190"/>
                <a:gd name="T28" fmla="*/ 0 w 178"/>
                <a:gd name="T29" fmla="*/ 116 h 190"/>
                <a:gd name="T30" fmla="*/ 0 w 178"/>
                <a:gd name="T31" fmla="*/ 122 h 190"/>
                <a:gd name="T32" fmla="*/ 4 w 178"/>
                <a:gd name="T33" fmla="*/ 126 h 190"/>
                <a:gd name="T34" fmla="*/ 8 w 178"/>
                <a:gd name="T35" fmla="*/ 128 h 190"/>
                <a:gd name="T36" fmla="*/ 14 w 178"/>
                <a:gd name="T37" fmla="*/ 134 h 190"/>
                <a:gd name="T38" fmla="*/ 22 w 178"/>
                <a:gd name="T39" fmla="*/ 144 h 190"/>
                <a:gd name="T40" fmla="*/ 28 w 178"/>
                <a:gd name="T41" fmla="*/ 152 h 190"/>
                <a:gd name="T42" fmla="*/ 30 w 178"/>
                <a:gd name="T43" fmla="*/ 154 h 190"/>
                <a:gd name="T44" fmla="*/ 46 w 178"/>
                <a:gd name="T45" fmla="*/ 172 h 190"/>
                <a:gd name="T46" fmla="*/ 82 w 178"/>
                <a:gd name="T47" fmla="*/ 190 h 190"/>
                <a:gd name="T48" fmla="*/ 110 w 178"/>
                <a:gd name="T49" fmla="*/ 178 h 190"/>
                <a:gd name="T50" fmla="*/ 128 w 178"/>
                <a:gd name="T51" fmla="*/ 184 h 190"/>
                <a:gd name="T52" fmla="*/ 146 w 178"/>
                <a:gd name="T53" fmla="*/ 172 h 190"/>
                <a:gd name="T54" fmla="*/ 162 w 178"/>
                <a:gd name="T55" fmla="*/ 128 h 190"/>
                <a:gd name="T56" fmla="*/ 120 w 178"/>
                <a:gd name="T57" fmla="*/ 104 h 190"/>
                <a:gd name="T58" fmla="*/ 120 w 178"/>
                <a:gd name="T59" fmla="*/ 96 h 190"/>
                <a:gd name="T60" fmla="*/ 104 w 178"/>
                <a:gd name="T61" fmla="*/ 80 h 190"/>
                <a:gd name="T62" fmla="*/ 114 w 178"/>
                <a:gd name="T63" fmla="*/ 74 h 190"/>
                <a:gd name="T64" fmla="*/ 118 w 178"/>
                <a:gd name="T65" fmla="*/ 68 h 190"/>
                <a:gd name="T66" fmla="*/ 118 w 178"/>
                <a:gd name="T67" fmla="*/ 66 h 190"/>
                <a:gd name="T68" fmla="*/ 114 w 178"/>
                <a:gd name="T69" fmla="*/ 60 h 190"/>
                <a:gd name="T70" fmla="*/ 104 w 178"/>
                <a:gd name="T71" fmla="*/ 50 h 190"/>
                <a:gd name="T72" fmla="*/ 96 w 178"/>
                <a:gd name="T73" fmla="*/ 42 h 190"/>
                <a:gd name="T74" fmla="*/ 90 w 178"/>
                <a:gd name="T75" fmla="*/ 38 h 190"/>
                <a:gd name="T76" fmla="*/ 82 w 178"/>
                <a:gd name="T77" fmla="*/ 30 h 190"/>
                <a:gd name="T78" fmla="*/ 76 w 178"/>
                <a:gd name="T79" fmla="*/ 20 h 190"/>
                <a:gd name="T80" fmla="*/ 72 w 178"/>
                <a:gd name="T81" fmla="*/ 14 h 190"/>
                <a:gd name="T82" fmla="*/ 70 w 178"/>
                <a:gd name="T83" fmla="*/ 10 h 190"/>
                <a:gd name="T84" fmla="*/ 66 w 178"/>
                <a:gd name="T8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8" h="190">
                  <a:moveTo>
                    <a:pt x="66" y="0"/>
                  </a:moveTo>
                  <a:lnTo>
                    <a:pt x="66" y="0"/>
                  </a:lnTo>
                  <a:lnTo>
                    <a:pt x="64" y="2"/>
                  </a:lnTo>
                  <a:lnTo>
                    <a:pt x="62" y="4"/>
                  </a:lnTo>
                  <a:lnTo>
                    <a:pt x="58" y="8"/>
                  </a:lnTo>
                  <a:lnTo>
                    <a:pt x="56" y="10"/>
                  </a:lnTo>
                  <a:lnTo>
                    <a:pt x="54" y="10"/>
                  </a:lnTo>
                  <a:lnTo>
                    <a:pt x="52" y="12"/>
                  </a:lnTo>
                  <a:lnTo>
                    <a:pt x="48" y="14"/>
                  </a:lnTo>
                  <a:lnTo>
                    <a:pt x="46" y="18"/>
                  </a:lnTo>
                  <a:lnTo>
                    <a:pt x="42" y="22"/>
                  </a:lnTo>
                  <a:lnTo>
                    <a:pt x="40" y="26"/>
                  </a:lnTo>
                  <a:lnTo>
                    <a:pt x="38" y="28"/>
                  </a:lnTo>
                  <a:lnTo>
                    <a:pt x="36" y="30"/>
                  </a:lnTo>
                  <a:lnTo>
                    <a:pt x="34" y="40"/>
                  </a:lnTo>
                  <a:lnTo>
                    <a:pt x="30" y="50"/>
                  </a:lnTo>
                  <a:lnTo>
                    <a:pt x="26" y="60"/>
                  </a:lnTo>
                  <a:lnTo>
                    <a:pt x="24" y="62"/>
                  </a:lnTo>
                  <a:lnTo>
                    <a:pt x="16" y="68"/>
                  </a:lnTo>
                  <a:lnTo>
                    <a:pt x="12" y="76"/>
                  </a:lnTo>
                  <a:lnTo>
                    <a:pt x="8" y="82"/>
                  </a:lnTo>
                  <a:lnTo>
                    <a:pt x="6" y="86"/>
                  </a:lnTo>
                  <a:lnTo>
                    <a:pt x="4" y="90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4" y="104"/>
                  </a:lnTo>
                  <a:lnTo>
                    <a:pt x="4" y="108"/>
                  </a:lnTo>
                  <a:lnTo>
                    <a:pt x="4" y="112"/>
                  </a:lnTo>
                  <a:lnTo>
                    <a:pt x="4" y="114"/>
                  </a:lnTo>
                  <a:lnTo>
                    <a:pt x="0" y="116"/>
                  </a:lnTo>
                  <a:lnTo>
                    <a:pt x="0" y="120"/>
                  </a:lnTo>
                  <a:lnTo>
                    <a:pt x="0" y="122"/>
                  </a:lnTo>
                  <a:lnTo>
                    <a:pt x="2" y="124"/>
                  </a:lnTo>
                  <a:lnTo>
                    <a:pt x="4" y="126"/>
                  </a:lnTo>
                  <a:lnTo>
                    <a:pt x="6" y="126"/>
                  </a:lnTo>
                  <a:lnTo>
                    <a:pt x="8" y="128"/>
                  </a:lnTo>
                  <a:lnTo>
                    <a:pt x="10" y="130"/>
                  </a:lnTo>
                  <a:lnTo>
                    <a:pt x="14" y="134"/>
                  </a:lnTo>
                  <a:lnTo>
                    <a:pt x="18" y="140"/>
                  </a:lnTo>
                  <a:lnTo>
                    <a:pt x="22" y="144"/>
                  </a:lnTo>
                  <a:lnTo>
                    <a:pt x="24" y="148"/>
                  </a:lnTo>
                  <a:lnTo>
                    <a:pt x="28" y="152"/>
                  </a:lnTo>
                  <a:lnTo>
                    <a:pt x="28" y="154"/>
                  </a:lnTo>
                  <a:lnTo>
                    <a:pt x="30" y="154"/>
                  </a:lnTo>
                  <a:lnTo>
                    <a:pt x="32" y="172"/>
                  </a:lnTo>
                  <a:lnTo>
                    <a:pt x="46" y="172"/>
                  </a:lnTo>
                  <a:lnTo>
                    <a:pt x="64" y="188"/>
                  </a:lnTo>
                  <a:lnTo>
                    <a:pt x="82" y="190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12" y="184"/>
                  </a:lnTo>
                  <a:lnTo>
                    <a:pt x="128" y="184"/>
                  </a:lnTo>
                  <a:lnTo>
                    <a:pt x="130" y="178"/>
                  </a:lnTo>
                  <a:lnTo>
                    <a:pt x="146" y="172"/>
                  </a:lnTo>
                  <a:lnTo>
                    <a:pt x="178" y="130"/>
                  </a:lnTo>
                  <a:lnTo>
                    <a:pt x="162" y="128"/>
                  </a:lnTo>
                  <a:lnTo>
                    <a:pt x="130" y="110"/>
                  </a:lnTo>
                  <a:lnTo>
                    <a:pt x="120" y="104"/>
                  </a:lnTo>
                  <a:lnTo>
                    <a:pt x="122" y="98"/>
                  </a:lnTo>
                  <a:lnTo>
                    <a:pt x="120" y="96"/>
                  </a:lnTo>
                  <a:lnTo>
                    <a:pt x="106" y="92"/>
                  </a:lnTo>
                  <a:lnTo>
                    <a:pt x="104" y="80"/>
                  </a:lnTo>
                  <a:lnTo>
                    <a:pt x="112" y="72"/>
                  </a:lnTo>
                  <a:lnTo>
                    <a:pt x="114" y="74"/>
                  </a:lnTo>
                  <a:lnTo>
                    <a:pt x="118" y="70"/>
                  </a:lnTo>
                  <a:lnTo>
                    <a:pt x="118" y="68"/>
                  </a:lnTo>
                  <a:lnTo>
                    <a:pt x="118" y="68"/>
                  </a:lnTo>
                  <a:lnTo>
                    <a:pt x="118" y="66"/>
                  </a:lnTo>
                  <a:lnTo>
                    <a:pt x="116" y="64"/>
                  </a:lnTo>
                  <a:lnTo>
                    <a:pt x="114" y="60"/>
                  </a:lnTo>
                  <a:lnTo>
                    <a:pt x="110" y="56"/>
                  </a:lnTo>
                  <a:lnTo>
                    <a:pt x="104" y="50"/>
                  </a:lnTo>
                  <a:lnTo>
                    <a:pt x="96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0" y="38"/>
                  </a:lnTo>
                  <a:lnTo>
                    <a:pt x="86" y="34"/>
                  </a:lnTo>
                  <a:lnTo>
                    <a:pt x="82" y="30"/>
                  </a:lnTo>
                  <a:lnTo>
                    <a:pt x="78" y="26"/>
                  </a:lnTo>
                  <a:lnTo>
                    <a:pt x="76" y="20"/>
                  </a:lnTo>
                  <a:lnTo>
                    <a:pt x="74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6"/>
                  </a:lnTo>
                  <a:lnTo>
                    <a:pt x="6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0" name="Freeform 480"/>
            <p:cNvSpPr>
              <a:spLocks/>
            </p:cNvSpPr>
            <p:nvPr/>
          </p:nvSpPr>
          <p:spPr bwMode="gray">
            <a:xfrm>
              <a:off x="1472038" y="4735582"/>
              <a:ext cx="40731" cy="48104"/>
            </a:xfrm>
            <a:custGeom>
              <a:avLst/>
              <a:gdLst>
                <a:gd name="T0" fmla="*/ 0 w 22"/>
                <a:gd name="T1" fmla="*/ 6 h 26"/>
                <a:gd name="T2" fmla="*/ 18 w 22"/>
                <a:gd name="T3" fmla="*/ 0 h 26"/>
                <a:gd name="T4" fmla="*/ 20 w 22"/>
                <a:gd name="T5" fmla="*/ 0 h 26"/>
                <a:gd name="T6" fmla="*/ 20 w 22"/>
                <a:gd name="T7" fmla="*/ 2 h 26"/>
                <a:gd name="T8" fmla="*/ 22 w 22"/>
                <a:gd name="T9" fmla="*/ 4 h 26"/>
                <a:gd name="T10" fmla="*/ 22 w 22"/>
                <a:gd name="T11" fmla="*/ 6 h 26"/>
                <a:gd name="T12" fmla="*/ 22 w 22"/>
                <a:gd name="T13" fmla="*/ 6 h 26"/>
                <a:gd name="T14" fmla="*/ 22 w 22"/>
                <a:gd name="T15" fmla="*/ 8 h 26"/>
                <a:gd name="T16" fmla="*/ 22 w 22"/>
                <a:gd name="T17" fmla="*/ 12 h 26"/>
                <a:gd name="T18" fmla="*/ 22 w 22"/>
                <a:gd name="T19" fmla="*/ 16 h 26"/>
                <a:gd name="T20" fmla="*/ 22 w 22"/>
                <a:gd name="T21" fmla="*/ 20 h 26"/>
                <a:gd name="T22" fmla="*/ 18 w 22"/>
                <a:gd name="T23" fmla="*/ 22 h 26"/>
                <a:gd name="T24" fmla="*/ 18 w 22"/>
                <a:gd name="T25" fmla="*/ 22 h 26"/>
                <a:gd name="T26" fmla="*/ 16 w 22"/>
                <a:gd name="T27" fmla="*/ 22 h 26"/>
                <a:gd name="T28" fmla="*/ 12 w 22"/>
                <a:gd name="T29" fmla="*/ 24 h 26"/>
                <a:gd name="T30" fmla="*/ 12 w 22"/>
                <a:gd name="T31" fmla="*/ 26 h 26"/>
                <a:gd name="T32" fmla="*/ 12 w 22"/>
                <a:gd name="T33" fmla="*/ 26 h 26"/>
                <a:gd name="T34" fmla="*/ 10 w 22"/>
                <a:gd name="T35" fmla="*/ 26 h 26"/>
                <a:gd name="T36" fmla="*/ 8 w 22"/>
                <a:gd name="T37" fmla="*/ 26 h 26"/>
                <a:gd name="T38" fmla="*/ 2 w 22"/>
                <a:gd name="T39" fmla="*/ 24 h 26"/>
                <a:gd name="T40" fmla="*/ 2 w 22"/>
                <a:gd name="T41" fmla="*/ 24 h 26"/>
                <a:gd name="T42" fmla="*/ 2 w 22"/>
                <a:gd name="T43" fmla="*/ 22 h 26"/>
                <a:gd name="T44" fmla="*/ 0 w 22"/>
                <a:gd name="T45" fmla="*/ 18 h 26"/>
                <a:gd name="T46" fmla="*/ 0 w 22"/>
                <a:gd name="T47" fmla="*/ 14 h 26"/>
                <a:gd name="T48" fmla="*/ 0 w 22"/>
                <a:gd name="T49" fmla="*/ 10 h 26"/>
                <a:gd name="T50" fmla="*/ 0 w 22"/>
                <a:gd name="T51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2" h="26">
                  <a:moveTo>
                    <a:pt x="0" y="6"/>
                  </a:moveTo>
                  <a:lnTo>
                    <a:pt x="18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2" y="6"/>
                  </a:lnTo>
                  <a:lnTo>
                    <a:pt x="22" y="6"/>
                  </a:lnTo>
                  <a:lnTo>
                    <a:pt x="22" y="8"/>
                  </a:lnTo>
                  <a:lnTo>
                    <a:pt x="22" y="12"/>
                  </a:lnTo>
                  <a:lnTo>
                    <a:pt x="22" y="16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6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8" y="26"/>
                  </a:lnTo>
                  <a:lnTo>
                    <a:pt x="2" y="24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10"/>
                  </a:lnTo>
                  <a:lnTo>
                    <a:pt x="0" y="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1" name="Freeform 481"/>
            <p:cNvSpPr>
              <a:spLocks/>
            </p:cNvSpPr>
            <p:nvPr/>
          </p:nvSpPr>
          <p:spPr bwMode="gray">
            <a:xfrm>
              <a:off x="1475741" y="4768884"/>
              <a:ext cx="44434" cy="59205"/>
            </a:xfrm>
            <a:custGeom>
              <a:avLst/>
              <a:gdLst>
                <a:gd name="T0" fmla="*/ 18 w 24"/>
                <a:gd name="T1" fmla="*/ 0 h 32"/>
                <a:gd name="T2" fmla="*/ 18 w 24"/>
                <a:gd name="T3" fmla="*/ 2 h 32"/>
                <a:gd name="T4" fmla="*/ 16 w 24"/>
                <a:gd name="T5" fmla="*/ 2 h 32"/>
                <a:gd name="T6" fmla="*/ 12 w 24"/>
                <a:gd name="T7" fmla="*/ 6 h 32"/>
                <a:gd name="T8" fmla="*/ 12 w 24"/>
                <a:gd name="T9" fmla="*/ 6 h 32"/>
                <a:gd name="T10" fmla="*/ 12 w 24"/>
                <a:gd name="T11" fmla="*/ 6 h 32"/>
                <a:gd name="T12" fmla="*/ 10 w 24"/>
                <a:gd name="T13" fmla="*/ 6 h 32"/>
                <a:gd name="T14" fmla="*/ 10 w 24"/>
                <a:gd name="T15" fmla="*/ 8 h 32"/>
                <a:gd name="T16" fmla="*/ 8 w 24"/>
                <a:gd name="T17" fmla="*/ 8 h 32"/>
                <a:gd name="T18" fmla="*/ 6 w 24"/>
                <a:gd name="T19" fmla="*/ 8 h 32"/>
                <a:gd name="T20" fmla="*/ 2 w 24"/>
                <a:gd name="T21" fmla="*/ 6 h 32"/>
                <a:gd name="T22" fmla="*/ 0 w 24"/>
                <a:gd name="T23" fmla="*/ 6 h 32"/>
                <a:gd name="T24" fmla="*/ 8 w 24"/>
                <a:gd name="T25" fmla="*/ 32 h 32"/>
                <a:gd name="T26" fmla="*/ 8 w 24"/>
                <a:gd name="T27" fmla="*/ 32 h 32"/>
                <a:gd name="T28" fmla="*/ 10 w 24"/>
                <a:gd name="T29" fmla="*/ 30 h 32"/>
                <a:gd name="T30" fmla="*/ 14 w 24"/>
                <a:gd name="T31" fmla="*/ 28 h 32"/>
                <a:gd name="T32" fmla="*/ 16 w 24"/>
                <a:gd name="T33" fmla="*/ 24 h 32"/>
                <a:gd name="T34" fmla="*/ 20 w 24"/>
                <a:gd name="T35" fmla="*/ 20 h 32"/>
                <a:gd name="T36" fmla="*/ 22 w 24"/>
                <a:gd name="T37" fmla="*/ 16 h 32"/>
                <a:gd name="T38" fmla="*/ 24 w 24"/>
                <a:gd name="T39" fmla="*/ 12 h 32"/>
                <a:gd name="T40" fmla="*/ 24 w 24"/>
                <a:gd name="T41" fmla="*/ 10 h 32"/>
                <a:gd name="T42" fmla="*/ 22 w 24"/>
                <a:gd name="T43" fmla="*/ 8 h 32"/>
                <a:gd name="T44" fmla="*/ 20 w 24"/>
                <a:gd name="T45" fmla="*/ 6 h 32"/>
                <a:gd name="T46" fmla="*/ 20 w 24"/>
                <a:gd name="T47" fmla="*/ 4 h 32"/>
                <a:gd name="T48" fmla="*/ 18 w 24"/>
                <a:gd name="T4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2">
                  <a:moveTo>
                    <a:pt x="18" y="0"/>
                  </a:moveTo>
                  <a:lnTo>
                    <a:pt x="18" y="2"/>
                  </a:lnTo>
                  <a:lnTo>
                    <a:pt x="16" y="2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8" y="8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0" y="30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20" y="20"/>
                  </a:lnTo>
                  <a:lnTo>
                    <a:pt x="22" y="16"/>
                  </a:lnTo>
                  <a:lnTo>
                    <a:pt x="24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20" y="4"/>
                  </a:lnTo>
                  <a:lnTo>
                    <a:pt x="18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2" name="Freeform 482"/>
            <p:cNvSpPr>
              <a:spLocks/>
            </p:cNvSpPr>
            <p:nvPr/>
          </p:nvSpPr>
          <p:spPr bwMode="gray">
            <a:xfrm>
              <a:off x="1490552" y="4731881"/>
              <a:ext cx="233276" cy="262721"/>
            </a:xfrm>
            <a:custGeom>
              <a:avLst/>
              <a:gdLst>
                <a:gd name="T0" fmla="*/ 40 w 126"/>
                <a:gd name="T1" fmla="*/ 4 h 142"/>
                <a:gd name="T2" fmla="*/ 40 w 126"/>
                <a:gd name="T3" fmla="*/ 6 h 142"/>
                <a:gd name="T4" fmla="*/ 38 w 126"/>
                <a:gd name="T5" fmla="*/ 12 h 142"/>
                <a:gd name="T6" fmla="*/ 32 w 126"/>
                <a:gd name="T7" fmla="*/ 18 h 142"/>
                <a:gd name="T8" fmla="*/ 28 w 126"/>
                <a:gd name="T9" fmla="*/ 18 h 142"/>
                <a:gd name="T10" fmla="*/ 22 w 126"/>
                <a:gd name="T11" fmla="*/ 12 h 142"/>
                <a:gd name="T12" fmla="*/ 18 w 126"/>
                <a:gd name="T13" fmla="*/ 6 h 142"/>
                <a:gd name="T14" fmla="*/ 10 w 126"/>
                <a:gd name="T15" fmla="*/ 2 h 142"/>
                <a:gd name="T16" fmla="*/ 10 w 126"/>
                <a:gd name="T17" fmla="*/ 6 h 142"/>
                <a:gd name="T18" fmla="*/ 12 w 126"/>
                <a:gd name="T19" fmla="*/ 14 h 142"/>
                <a:gd name="T20" fmla="*/ 14 w 126"/>
                <a:gd name="T21" fmla="*/ 16 h 142"/>
                <a:gd name="T22" fmla="*/ 12 w 126"/>
                <a:gd name="T23" fmla="*/ 22 h 142"/>
                <a:gd name="T24" fmla="*/ 12 w 126"/>
                <a:gd name="T25" fmla="*/ 26 h 142"/>
                <a:gd name="T26" fmla="*/ 16 w 126"/>
                <a:gd name="T27" fmla="*/ 32 h 142"/>
                <a:gd name="T28" fmla="*/ 16 w 126"/>
                <a:gd name="T29" fmla="*/ 34 h 142"/>
                <a:gd name="T30" fmla="*/ 14 w 126"/>
                <a:gd name="T31" fmla="*/ 38 h 142"/>
                <a:gd name="T32" fmla="*/ 6 w 126"/>
                <a:gd name="T33" fmla="*/ 48 h 142"/>
                <a:gd name="T34" fmla="*/ 10 w 126"/>
                <a:gd name="T35" fmla="*/ 104 h 142"/>
                <a:gd name="T36" fmla="*/ 14 w 126"/>
                <a:gd name="T37" fmla="*/ 104 h 142"/>
                <a:gd name="T38" fmla="*/ 22 w 126"/>
                <a:gd name="T39" fmla="*/ 106 h 142"/>
                <a:gd name="T40" fmla="*/ 30 w 126"/>
                <a:gd name="T41" fmla="*/ 108 h 142"/>
                <a:gd name="T42" fmla="*/ 34 w 126"/>
                <a:gd name="T43" fmla="*/ 108 h 142"/>
                <a:gd name="T44" fmla="*/ 40 w 126"/>
                <a:gd name="T45" fmla="*/ 108 h 142"/>
                <a:gd name="T46" fmla="*/ 48 w 126"/>
                <a:gd name="T47" fmla="*/ 108 h 142"/>
                <a:gd name="T48" fmla="*/ 56 w 126"/>
                <a:gd name="T49" fmla="*/ 116 h 142"/>
                <a:gd name="T50" fmla="*/ 60 w 126"/>
                <a:gd name="T51" fmla="*/ 126 h 142"/>
                <a:gd name="T52" fmla="*/ 62 w 126"/>
                <a:gd name="T53" fmla="*/ 132 h 142"/>
                <a:gd name="T54" fmla="*/ 68 w 126"/>
                <a:gd name="T55" fmla="*/ 142 h 142"/>
                <a:gd name="T56" fmla="*/ 84 w 126"/>
                <a:gd name="T57" fmla="*/ 140 h 142"/>
                <a:gd name="T58" fmla="*/ 106 w 126"/>
                <a:gd name="T59" fmla="*/ 142 h 142"/>
                <a:gd name="T60" fmla="*/ 110 w 126"/>
                <a:gd name="T61" fmla="*/ 108 h 142"/>
                <a:gd name="T62" fmla="*/ 106 w 126"/>
                <a:gd name="T63" fmla="*/ 90 h 142"/>
                <a:gd name="T64" fmla="*/ 102 w 126"/>
                <a:gd name="T65" fmla="*/ 84 h 142"/>
                <a:gd name="T66" fmla="*/ 100 w 126"/>
                <a:gd name="T67" fmla="*/ 76 h 142"/>
                <a:gd name="T68" fmla="*/ 110 w 126"/>
                <a:gd name="T69" fmla="*/ 50 h 142"/>
                <a:gd name="T70" fmla="*/ 96 w 126"/>
                <a:gd name="T71" fmla="*/ 42 h 142"/>
                <a:gd name="T72" fmla="*/ 94 w 126"/>
                <a:gd name="T73" fmla="*/ 38 h 142"/>
                <a:gd name="T74" fmla="*/ 48 w 126"/>
                <a:gd name="T75" fmla="*/ 4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6" h="142">
                  <a:moveTo>
                    <a:pt x="48" y="4"/>
                  </a:moveTo>
                  <a:lnTo>
                    <a:pt x="40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18"/>
                  </a:lnTo>
                  <a:lnTo>
                    <a:pt x="28" y="18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10"/>
                  </a:lnTo>
                  <a:lnTo>
                    <a:pt x="18" y="6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12" y="22"/>
                  </a:lnTo>
                  <a:lnTo>
                    <a:pt x="12" y="26"/>
                  </a:lnTo>
                  <a:lnTo>
                    <a:pt x="14" y="28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2"/>
                  </a:lnTo>
                  <a:lnTo>
                    <a:pt x="6" y="48"/>
                  </a:lnTo>
                  <a:lnTo>
                    <a:pt x="0" y="54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14" y="104"/>
                  </a:lnTo>
                  <a:lnTo>
                    <a:pt x="16" y="106"/>
                  </a:lnTo>
                  <a:lnTo>
                    <a:pt x="22" y="106"/>
                  </a:lnTo>
                  <a:lnTo>
                    <a:pt x="26" y="108"/>
                  </a:lnTo>
                  <a:lnTo>
                    <a:pt x="30" y="108"/>
                  </a:lnTo>
                  <a:lnTo>
                    <a:pt x="34" y="108"/>
                  </a:lnTo>
                  <a:lnTo>
                    <a:pt x="34" y="108"/>
                  </a:lnTo>
                  <a:lnTo>
                    <a:pt x="36" y="108"/>
                  </a:lnTo>
                  <a:lnTo>
                    <a:pt x="40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52" y="112"/>
                  </a:lnTo>
                  <a:lnTo>
                    <a:pt x="56" y="116"/>
                  </a:lnTo>
                  <a:lnTo>
                    <a:pt x="60" y="124"/>
                  </a:lnTo>
                  <a:lnTo>
                    <a:pt x="60" y="126"/>
                  </a:lnTo>
                  <a:lnTo>
                    <a:pt x="62" y="128"/>
                  </a:lnTo>
                  <a:lnTo>
                    <a:pt x="62" y="132"/>
                  </a:lnTo>
                  <a:lnTo>
                    <a:pt x="64" y="138"/>
                  </a:lnTo>
                  <a:lnTo>
                    <a:pt x="68" y="142"/>
                  </a:lnTo>
                  <a:lnTo>
                    <a:pt x="80" y="142"/>
                  </a:lnTo>
                  <a:lnTo>
                    <a:pt x="84" y="140"/>
                  </a:lnTo>
                  <a:lnTo>
                    <a:pt x="86" y="142"/>
                  </a:lnTo>
                  <a:lnTo>
                    <a:pt x="106" y="142"/>
                  </a:lnTo>
                  <a:lnTo>
                    <a:pt x="126" y="134"/>
                  </a:lnTo>
                  <a:lnTo>
                    <a:pt x="110" y="108"/>
                  </a:lnTo>
                  <a:lnTo>
                    <a:pt x="108" y="90"/>
                  </a:lnTo>
                  <a:lnTo>
                    <a:pt x="106" y="90"/>
                  </a:lnTo>
                  <a:lnTo>
                    <a:pt x="104" y="88"/>
                  </a:lnTo>
                  <a:lnTo>
                    <a:pt x="102" y="84"/>
                  </a:lnTo>
                  <a:lnTo>
                    <a:pt x="102" y="80"/>
                  </a:lnTo>
                  <a:lnTo>
                    <a:pt x="100" y="76"/>
                  </a:lnTo>
                  <a:lnTo>
                    <a:pt x="102" y="70"/>
                  </a:lnTo>
                  <a:lnTo>
                    <a:pt x="110" y="50"/>
                  </a:lnTo>
                  <a:lnTo>
                    <a:pt x="98" y="44"/>
                  </a:lnTo>
                  <a:lnTo>
                    <a:pt x="96" y="42"/>
                  </a:lnTo>
                  <a:lnTo>
                    <a:pt x="94" y="40"/>
                  </a:lnTo>
                  <a:lnTo>
                    <a:pt x="94" y="38"/>
                  </a:lnTo>
                  <a:lnTo>
                    <a:pt x="94" y="36"/>
                  </a:lnTo>
                  <a:lnTo>
                    <a:pt x="48" y="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3" name="Freeform 483"/>
            <p:cNvSpPr>
              <a:spLocks/>
            </p:cNvSpPr>
            <p:nvPr/>
          </p:nvSpPr>
          <p:spPr bwMode="gray">
            <a:xfrm>
              <a:off x="1520175" y="4979801"/>
              <a:ext cx="207356" cy="392232"/>
            </a:xfrm>
            <a:custGeom>
              <a:avLst/>
              <a:gdLst>
                <a:gd name="T0" fmla="*/ 8 w 112"/>
                <a:gd name="T1" fmla="*/ 148 h 212"/>
                <a:gd name="T2" fmla="*/ 28 w 112"/>
                <a:gd name="T3" fmla="*/ 128 h 212"/>
                <a:gd name="T4" fmla="*/ 28 w 112"/>
                <a:gd name="T5" fmla="*/ 96 h 212"/>
                <a:gd name="T6" fmla="*/ 18 w 112"/>
                <a:gd name="T7" fmla="*/ 76 h 212"/>
                <a:gd name="T8" fmla="*/ 8 w 112"/>
                <a:gd name="T9" fmla="*/ 66 h 212"/>
                <a:gd name="T10" fmla="*/ 44 w 112"/>
                <a:gd name="T11" fmla="*/ 34 h 212"/>
                <a:gd name="T12" fmla="*/ 46 w 112"/>
                <a:gd name="T13" fmla="*/ 20 h 212"/>
                <a:gd name="T14" fmla="*/ 54 w 112"/>
                <a:gd name="T15" fmla="*/ 28 h 212"/>
                <a:gd name="T16" fmla="*/ 58 w 112"/>
                <a:gd name="T17" fmla="*/ 36 h 212"/>
                <a:gd name="T18" fmla="*/ 62 w 112"/>
                <a:gd name="T19" fmla="*/ 40 h 212"/>
                <a:gd name="T20" fmla="*/ 64 w 112"/>
                <a:gd name="T21" fmla="*/ 40 h 212"/>
                <a:gd name="T22" fmla="*/ 62 w 112"/>
                <a:gd name="T23" fmla="*/ 26 h 212"/>
                <a:gd name="T24" fmla="*/ 58 w 112"/>
                <a:gd name="T25" fmla="*/ 24 h 212"/>
                <a:gd name="T26" fmla="*/ 56 w 112"/>
                <a:gd name="T27" fmla="*/ 20 h 212"/>
                <a:gd name="T28" fmla="*/ 64 w 112"/>
                <a:gd name="T29" fmla="*/ 8 h 212"/>
                <a:gd name="T30" fmla="*/ 70 w 112"/>
                <a:gd name="T31" fmla="*/ 8 h 212"/>
                <a:gd name="T32" fmla="*/ 110 w 112"/>
                <a:gd name="T33" fmla="*/ 0 h 212"/>
                <a:gd name="T34" fmla="*/ 110 w 112"/>
                <a:gd name="T35" fmla="*/ 10 h 212"/>
                <a:gd name="T36" fmla="*/ 110 w 112"/>
                <a:gd name="T37" fmla="*/ 24 h 212"/>
                <a:gd name="T38" fmla="*/ 110 w 112"/>
                <a:gd name="T39" fmla="*/ 36 h 212"/>
                <a:gd name="T40" fmla="*/ 112 w 112"/>
                <a:gd name="T41" fmla="*/ 42 h 212"/>
                <a:gd name="T42" fmla="*/ 108 w 112"/>
                <a:gd name="T43" fmla="*/ 70 h 212"/>
                <a:gd name="T44" fmla="*/ 96 w 112"/>
                <a:gd name="T45" fmla="*/ 80 h 212"/>
                <a:gd name="T46" fmla="*/ 88 w 112"/>
                <a:gd name="T47" fmla="*/ 82 h 212"/>
                <a:gd name="T48" fmla="*/ 78 w 112"/>
                <a:gd name="T49" fmla="*/ 88 h 212"/>
                <a:gd name="T50" fmla="*/ 72 w 112"/>
                <a:gd name="T51" fmla="*/ 94 h 212"/>
                <a:gd name="T52" fmla="*/ 68 w 112"/>
                <a:gd name="T53" fmla="*/ 100 h 212"/>
                <a:gd name="T54" fmla="*/ 60 w 112"/>
                <a:gd name="T55" fmla="*/ 108 h 212"/>
                <a:gd name="T56" fmla="*/ 56 w 112"/>
                <a:gd name="T57" fmla="*/ 110 h 212"/>
                <a:gd name="T58" fmla="*/ 48 w 112"/>
                <a:gd name="T59" fmla="*/ 118 h 212"/>
                <a:gd name="T60" fmla="*/ 44 w 112"/>
                <a:gd name="T61" fmla="*/ 126 h 212"/>
                <a:gd name="T62" fmla="*/ 44 w 112"/>
                <a:gd name="T63" fmla="*/ 142 h 212"/>
                <a:gd name="T64" fmla="*/ 46 w 112"/>
                <a:gd name="T65" fmla="*/ 168 h 212"/>
                <a:gd name="T66" fmla="*/ 46 w 112"/>
                <a:gd name="T67" fmla="*/ 176 h 212"/>
                <a:gd name="T68" fmla="*/ 46 w 112"/>
                <a:gd name="T69" fmla="*/ 184 h 212"/>
                <a:gd name="T70" fmla="*/ 42 w 112"/>
                <a:gd name="T71" fmla="*/ 188 h 212"/>
                <a:gd name="T72" fmla="*/ 34 w 112"/>
                <a:gd name="T73" fmla="*/ 192 h 212"/>
                <a:gd name="T74" fmla="*/ 30 w 112"/>
                <a:gd name="T75" fmla="*/ 194 h 212"/>
                <a:gd name="T76" fmla="*/ 22 w 112"/>
                <a:gd name="T77" fmla="*/ 198 h 212"/>
                <a:gd name="T78" fmla="*/ 20 w 112"/>
                <a:gd name="T79" fmla="*/ 202 h 212"/>
                <a:gd name="T80" fmla="*/ 20 w 112"/>
                <a:gd name="T81" fmla="*/ 206 h 212"/>
                <a:gd name="T82" fmla="*/ 22 w 112"/>
                <a:gd name="T83" fmla="*/ 208 h 212"/>
                <a:gd name="T84" fmla="*/ 20 w 112"/>
                <a:gd name="T85" fmla="*/ 212 h 212"/>
                <a:gd name="T86" fmla="*/ 18 w 112"/>
                <a:gd name="T87" fmla="*/ 212 h 212"/>
                <a:gd name="T88" fmla="*/ 12 w 112"/>
                <a:gd name="T89" fmla="*/ 204 h 212"/>
                <a:gd name="T90" fmla="*/ 10 w 112"/>
                <a:gd name="T91" fmla="*/ 194 h 212"/>
                <a:gd name="T92" fmla="*/ 8 w 112"/>
                <a:gd name="T93" fmla="*/ 192 h 212"/>
                <a:gd name="T94" fmla="*/ 6 w 112"/>
                <a:gd name="T95" fmla="*/ 192 h 212"/>
                <a:gd name="T96" fmla="*/ 6 w 112"/>
                <a:gd name="T97" fmla="*/ 174 h 212"/>
                <a:gd name="T98" fmla="*/ 2 w 112"/>
                <a:gd name="T99" fmla="*/ 164 h 212"/>
                <a:gd name="T100" fmla="*/ 0 w 112"/>
                <a:gd name="T101" fmla="*/ 16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2" h="212">
                  <a:moveTo>
                    <a:pt x="2" y="156"/>
                  </a:moveTo>
                  <a:lnTo>
                    <a:pt x="8" y="148"/>
                  </a:lnTo>
                  <a:lnTo>
                    <a:pt x="20" y="140"/>
                  </a:lnTo>
                  <a:lnTo>
                    <a:pt x="28" y="128"/>
                  </a:lnTo>
                  <a:lnTo>
                    <a:pt x="30" y="112"/>
                  </a:lnTo>
                  <a:lnTo>
                    <a:pt x="28" y="96"/>
                  </a:lnTo>
                  <a:lnTo>
                    <a:pt x="30" y="82"/>
                  </a:lnTo>
                  <a:lnTo>
                    <a:pt x="18" y="76"/>
                  </a:lnTo>
                  <a:lnTo>
                    <a:pt x="8" y="72"/>
                  </a:lnTo>
                  <a:lnTo>
                    <a:pt x="8" y="66"/>
                  </a:lnTo>
                  <a:lnTo>
                    <a:pt x="44" y="58"/>
                  </a:lnTo>
                  <a:lnTo>
                    <a:pt x="44" y="34"/>
                  </a:lnTo>
                  <a:lnTo>
                    <a:pt x="42" y="26"/>
                  </a:lnTo>
                  <a:lnTo>
                    <a:pt x="46" y="2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34"/>
                  </a:lnTo>
                  <a:lnTo>
                    <a:pt x="58" y="36"/>
                  </a:lnTo>
                  <a:lnTo>
                    <a:pt x="60" y="38"/>
                  </a:lnTo>
                  <a:lnTo>
                    <a:pt x="62" y="4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64" y="32"/>
                  </a:lnTo>
                  <a:lnTo>
                    <a:pt x="62" y="26"/>
                  </a:lnTo>
                  <a:lnTo>
                    <a:pt x="60" y="26"/>
                  </a:lnTo>
                  <a:lnTo>
                    <a:pt x="58" y="24"/>
                  </a:lnTo>
                  <a:lnTo>
                    <a:pt x="56" y="22"/>
                  </a:lnTo>
                  <a:lnTo>
                    <a:pt x="56" y="20"/>
                  </a:lnTo>
                  <a:lnTo>
                    <a:pt x="52" y="8"/>
                  </a:lnTo>
                  <a:lnTo>
                    <a:pt x="64" y="8"/>
                  </a:lnTo>
                  <a:lnTo>
                    <a:pt x="68" y="6"/>
                  </a:lnTo>
                  <a:lnTo>
                    <a:pt x="70" y="8"/>
                  </a:lnTo>
                  <a:lnTo>
                    <a:pt x="92" y="8"/>
                  </a:lnTo>
                  <a:lnTo>
                    <a:pt x="110" y="0"/>
                  </a:lnTo>
                  <a:lnTo>
                    <a:pt x="110" y="4"/>
                  </a:lnTo>
                  <a:lnTo>
                    <a:pt x="110" y="10"/>
                  </a:lnTo>
                  <a:lnTo>
                    <a:pt x="110" y="18"/>
                  </a:lnTo>
                  <a:lnTo>
                    <a:pt x="110" y="24"/>
                  </a:lnTo>
                  <a:lnTo>
                    <a:pt x="110" y="32"/>
                  </a:lnTo>
                  <a:lnTo>
                    <a:pt x="110" y="36"/>
                  </a:lnTo>
                  <a:lnTo>
                    <a:pt x="112" y="40"/>
                  </a:lnTo>
                  <a:lnTo>
                    <a:pt x="112" y="42"/>
                  </a:lnTo>
                  <a:lnTo>
                    <a:pt x="112" y="58"/>
                  </a:lnTo>
                  <a:lnTo>
                    <a:pt x="108" y="70"/>
                  </a:lnTo>
                  <a:lnTo>
                    <a:pt x="102" y="76"/>
                  </a:lnTo>
                  <a:lnTo>
                    <a:pt x="96" y="80"/>
                  </a:lnTo>
                  <a:lnTo>
                    <a:pt x="90" y="82"/>
                  </a:lnTo>
                  <a:lnTo>
                    <a:pt x="88" y="82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4" y="92"/>
                  </a:lnTo>
                  <a:lnTo>
                    <a:pt x="72" y="94"/>
                  </a:lnTo>
                  <a:lnTo>
                    <a:pt x="72" y="94"/>
                  </a:lnTo>
                  <a:lnTo>
                    <a:pt x="68" y="100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56" y="110"/>
                  </a:lnTo>
                  <a:lnTo>
                    <a:pt x="56" y="110"/>
                  </a:lnTo>
                  <a:lnTo>
                    <a:pt x="50" y="114"/>
                  </a:lnTo>
                  <a:lnTo>
                    <a:pt x="48" y="118"/>
                  </a:lnTo>
                  <a:lnTo>
                    <a:pt x="46" y="122"/>
                  </a:lnTo>
                  <a:lnTo>
                    <a:pt x="44" y="126"/>
                  </a:lnTo>
                  <a:lnTo>
                    <a:pt x="44" y="126"/>
                  </a:lnTo>
                  <a:lnTo>
                    <a:pt x="44" y="142"/>
                  </a:lnTo>
                  <a:lnTo>
                    <a:pt x="44" y="158"/>
                  </a:lnTo>
                  <a:lnTo>
                    <a:pt x="46" y="168"/>
                  </a:lnTo>
                  <a:lnTo>
                    <a:pt x="46" y="172"/>
                  </a:lnTo>
                  <a:lnTo>
                    <a:pt x="46" y="176"/>
                  </a:lnTo>
                  <a:lnTo>
                    <a:pt x="46" y="180"/>
                  </a:lnTo>
                  <a:lnTo>
                    <a:pt x="46" y="184"/>
                  </a:lnTo>
                  <a:lnTo>
                    <a:pt x="46" y="184"/>
                  </a:lnTo>
                  <a:lnTo>
                    <a:pt x="42" y="188"/>
                  </a:lnTo>
                  <a:lnTo>
                    <a:pt x="38" y="190"/>
                  </a:lnTo>
                  <a:lnTo>
                    <a:pt x="34" y="192"/>
                  </a:lnTo>
                  <a:lnTo>
                    <a:pt x="30" y="194"/>
                  </a:lnTo>
                  <a:lnTo>
                    <a:pt x="30" y="194"/>
                  </a:lnTo>
                  <a:lnTo>
                    <a:pt x="24" y="196"/>
                  </a:lnTo>
                  <a:lnTo>
                    <a:pt x="22" y="198"/>
                  </a:lnTo>
                  <a:lnTo>
                    <a:pt x="20" y="200"/>
                  </a:lnTo>
                  <a:lnTo>
                    <a:pt x="20" y="202"/>
                  </a:lnTo>
                  <a:lnTo>
                    <a:pt x="20" y="202"/>
                  </a:lnTo>
                  <a:lnTo>
                    <a:pt x="20" y="206"/>
                  </a:lnTo>
                  <a:lnTo>
                    <a:pt x="22" y="208"/>
                  </a:lnTo>
                  <a:lnTo>
                    <a:pt x="22" y="208"/>
                  </a:lnTo>
                  <a:lnTo>
                    <a:pt x="22" y="210"/>
                  </a:lnTo>
                  <a:lnTo>
                    <a:pt x="20" y="212"/>
                  </a:lnTo>
                  <a:lnTo>
                    <a:pt x="20" y="212"/>
                  </a:lnTo>
                  <a:lnTo>
                    <a:pt x="18" y="212"/>
                  </a:lnTo>
                  <a:lnTo>
                    <a:pt x="14" y="212"/>
                  </a:lnTo>
                  <a:lnTo>
                    <a:pt x="12" y="204"/>
                  </a:lnTo>
                  <a:lnTo>
                    <a:pt x="10" y="198"/>
                  </a:lnTo>
                  <a:lnTo>
                    <a:pt x="10" y="194"/>
                  </a:lnTo>
                  <a:lnTo>
                    <a:pt x="8" y="192"/>
                  </a:lnTo>
                  <a:lnTo>
                    <a:pt x="8" y="192"/>
                  </a:lnTo>
                  <a:lnTo>
                    <a:pt x="6" y="192"/>
                  </a:lnTo>
                  <a:lnTo>
                    <a:pt x="6" y="192"/>
                  </a:lnTo>
                  <a:lnTo>
                    <a:pt x="8" y="182"/>
                  </a:lnTo>
                  <a:lnTo>
                    <a:pt x="6" y="174"/>
                  </a:lnTo>
                  <a:lnTo>
                    <a:pt x="4" y="168"/>
                  </a:lnTo>
                  <a:lnTo>
                    <a:pt x="2" y="164"/>
                  </a:lnTo>
                  <a:lnTo>
                    <a:pt x="0" y="162"/>
                  </a:lnTo>
                  <a:lnTo>
                    <a:pt x="0" y="160"/>
                  </a:lnTo>
                  <a:lnTo>
                    <a:pt x="2" y="15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4" name="Freeform 484"/>
            <p:cNvSpPr>
              <a:spLocks/>
            </p:cNvSpPr>
            <p:nvPr/>
          </p:nvSpPr>
          <p:spPr bwMode="gray">
            <a:xfrm>
              <a:off x="1146193" y="5275825"/>
              <a:ext cx="414713" cy="325626"/>
            </a:xfrm>
            <a:custGeom>
              <a:avLst/>
              <a:gdLst>
                <a:gd name="T0" fmla="*/ 170 w 224"/>
                <a:gd name="T1" fmla="*/ 6 h 176"/>
                <a:gd name="T2" fmla="*/ 162 w 224"/>
                <a:gd name="T3" fmla="*/ 10 h 176"/>
                <a:gd name="T4" fmla="*/ 152 w 224"/>
                <a:gd name="T5" fmla="*/ 18 h 176"/>
                <a:gd name="T6" fmla="*/ 144 w 224"/>
                <a:gd name="T7" fmla="*/ 22 h 176"/>
                <a:gd name="T8" fmla="*/ 134 w 224"/>
                <a:gd name="T9" fmla="*/ 34 h 176"/>
                <a:gd name="T10" fmla="*/ 128 w 224"/>
                <a:gd name="T11" fmla="*/ 46 h 176"/>
                <a:gd name="T12" fmla="*/ 122 w 224"/>
                <a:gd name="T13" fmla="*/ 46 h 176"/>
                <a:gd name="T14" fmla="*/ 114 w 224"/>
                <a:gd name="T15" fmla="*/ 40 h 176"/>
                <a:gd name="T16" fmla="*/ 102 w 224"/>
                <a:gd name="T17" fmla="*/ 42 h 176"/>
                <a:gd name="T18" fmla="*/ 98 w 224"/>
                <a:gd name="T19" fmla="*/ 46 h 176"/>
                <a:gd name="T20" fmla="*/ 94 w 224"/>
                <a:gd name="T21" fmla="*/ 54 h 176"/>
                <a:gd name="T22" fmla="*/ 80 w 224"/>
                <a:gd name="T23" fmla="*/ 66 h 176"/>
                <a:gd name="T24" fmla="*/ 66 w 224"/>
                <a:gd name="T25" fmla="*/ 68 h 176"/>
                <a:gd name="T26" fmla="*/ 64 w 224"/>
                <a:gd name="T27" fmla="*/ 62 h 176"/>
                <a:gd name="T28" fmla="*/ 68 w 224"/>
                <a:gd name="T29" fmla="*/ 56 h 176"/>
                <a:gd name="T30" fmla="*/ 64 w 224"/>
                <a:gd name="T31" fmla="*/ 38 h 176"/>
                <a:gd name="T32" fmla="*/ 56 w 224"/>
                <a:gd name="T33" fmla="*/ 32 h 176"/>
                <a:gd name="T34" fmla="*/ 54 w 224"/>
                <a:gd name="T35" fmla="*/ 78 h 176"/>
                <a:gd name="T36" fmla="*/ 50 w 224"/>
                <a:gd name="T37" fmla="*/ 82 h 176"/>
                <a:gd name="T38" fmla="*/ 28 w 224"/>
                <a:gd name="T39" fmla="*/ 82 h 176"/>
                <a:gd name="T40" fmla="*/ 24 w 224"/>
                <a:gd name="T41" fmla="*/ 80 h 176"/>
                <a:gd name="T42" fmla="*/ 22 w 224"/>
                <a:gd name="T43" fmla="*/ 70 h 176"/>
                <a:gd name="T44" fmla="*/ 18 w 224"/>
                <a:gd name="T45" fmla="*/ 68 h 176"/>
                <a:gd name="T46" fmla="*/ 0 w 224"/>
                <a:gd name="T47" fmla="*/ 82 h 176"/>
                <a:gd name="T48" fmla="*/ 20 w 224"/>
                <a:gd name="T49" fmla="*/ 160 h 176"/>
                <a:gd name="T50" fmla="*/ 38 w 224"/>
                <a:gd name="T51" fmla="*/ 172 h 176"/>
                <a:gd name="T52" fmla="*/ 70 w 224"/>
                <a:gd name="T53" fmla="*/ 172 h 176"/>
                <a:gd name="T54" fmla="*/ 100 w 224"/>
                <a:gd name="T55" fmla="*/ 164 h 176"/>
                <a:gd name="T56" fmla="*/ 128 w 224"/>
                <a:gd name="T57" fmla="*/ 160 h 176"/>
                <a:gd name="T58" fmla="*/ 146 w 224"/>
                <a:gd name="T59" fmla="*/ 150 h 176"/>
                <a:gd name="T60" fmla="*/ 154 w 224"/>
                <a:gd name="T61" fmla="*/ 142 h 176"/>
                <a:gd name="T62" fmla="*/ 166 w 224"/>
                <a:gd name="T63" fmla="*/ 126 h 176"/>
                <a:gd name="T64" fmla="*/ 186 w 224"/>
                <a:gd name="T65" fmla="*/ 104 h 176"/>
                <a:gd name="T66" fmla="*/ 190 w 224"/>
                <a:gd name="T67" fmla="*/ 96 h 176"/>
                <a:gd name="T68" fmla="*/ 198 w 224"/>
                <a:gd name="T69" fmla="*/ 88 h 176"/>
                <a:gd name="T70" fmla="*/ 202 w 224"/>
                <a:gd name="T71" fmla="*/ 84 h 176"/>
                <a:gd name="T72" fmla="*/ 212 w 224"/>
                <a:gd name="T73" fmla="*/ 76 h 176"/>
                <a:gd name="T74" fmla="*/ 216 w 224"/>
                <a:gd name="T75" fmla="*/ 70 h 176"/>
                <a:gd name="T76" fmla="*/ 222 w 224"/>
                <a:gd name="T77" fmla="*/ 58 h 176"/>
                <a:gd name="T78" fmla="*/ 216 w 224"/>
                <a:gd name="T79" fmla="*/ 52 h 176"/>
                <a:gd name="T80" fmla="*/ 214 w 224"/>
                <a:gd name="T81" fmla="*/ 44 h 176"/>
                <a:gd name="T82" fmla="*/ 210 w 224"/>
                <a:gd name="T83" fmla="*/ 32 h 176"/>
                <a:gd name="T84" fmla="*/ 210 w 224"/>
                <a:gd name="T85" fmla="*/ 26 h 176"/>
                <a:gd name="T86" fmla="*/ 208 w 224"/>
                <a:gd name="T87" fmla="*/ 8 h 176"/>
                <a:gd name="T88" fmla="*/ 176 w 224"/>
                <a:gd name="T89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24" h="176">
                  <a:moveTo>
                    <a:pt x="176" y="0"/>
                  </a:moveTo>
                  <a:lnTo>
                    <a:pt x="174" y="4"/>
                  </a:lnTo>
                  <a:lnTo>
                    <a:pt x="170" y="6"/>
                  </a:lnTo>
                  <a:lnTo>
                    <a:pt x="166" y="8"/>
                  </a:lnTo>
                  <a:lnTo>
                    <a:pt x="164" y="10"/>
                  </a:lnTo>
                  <a:lnTo>
                    <a:pt x="162" y="10"/>
                  </a:lnTo>
                  <a:lnTo>
                    <a:pt x="160" y="14"/>
                  </a:lnTo>
                  <a:lnTo>
                    <a:pt x="158" y="16"/>
                  </a:lnTo>
                  <a:lnTo>
                    <a:pt x="152" y="18"/>
                  </a:lnTo>
                  <a:lnTo>
                    <a:pt x="148" y="20"/>
                  </a:lnTo>
                  <a:lnTo>
                    <a:pt x="146" y="20"/>
                  </a:lnTo>
                  <a:lnTo>
                    <a:pt x="144" y="22"/>
                  </a:lnTo>
                  <a:lnTo>
                    <a:pt x="140" y="24"/>
                  </a:lnTo>
                  <a:lnTo>
                    <a:pt x="136" y="28"/>
                  </a:lnTo>
                  <a:lnTo>
                    <a:pt x="134" y="34"/>
                  </a:lnTo>
                  <a:lnTo>
                    <a:pt x="132" y="38"/>
                  </a:lnTo>
                  <a:lnTo>
                    <a:pt x="130" y="42"/>
                  </a:lnTo>
                  <a:lnTo>
                    <a:pt x="128" y="46"/>
                  </a:lnTo>
                  <a:lnTo>
                    <a:pt x="128" y="48"/>
                  </a:lnTo>
                  <a:lnTo>
                    <a:pt x="124" y="48"/>
                  </a:lnTo>
                  <a:lnTo>
                    <a:pt x="122" y="46"/>
                  </a:lnTo>
                  <a:lnTo>
                    <a:pt x="120" y="44"/>
                  </a:lnTo>
                  <a:lnTo>
                    <a:pt x="118" y="44"/>
                  </a:lnTo>
                  <a:lnTo>
                    <a:pt x="114" y="40"/>
                  </a:lnTo>
                  <a:lnTo>
                    <a:pt x="110" y="40"/>
                  </a:lnTo>
                  <a:lnTo>
                    <a:pt x="106" y="40"/>
                  </a:lnTo>
                  <a:lnTo>
                    <a:pt x="102" y="42"/>
                  </a:lnTo>
                  <a:lnTo>
                    <a:pt x="100" y="42"/>
                  </a:lnTo>
                  <a:lnTo>
                    <a:pt x="98" y="44"/>
                  </a:lnTo>
                  <a:lnTo>
                    <a:pt x="98" y="46"/>
                  </a:lnTo>
                  <a:lnTo>
                    <a:pt x="96" y="50"/>
                  </a:lnTo>
                  <a:lnTo>
                    <a:pt x="94" y="52"/>
                  </a:lnTo>
                  <a:lnTo>
                    <a:pt x="94" y="54"/>
                  </a:lnTo>
                  <a:lnTo>
                    <a:pt x="94" y="56"/>
                  </a:lnTo>
                  <a:lnTo>
                    <a:pt x="88" y="62"/>
                  </a:lnTo>
                  <a:lnTo>
                    <a:pt x="80" y="66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8"/>
                  </a:lnTo>
                  <a:lnTo>
                    <a:pt x="64" y="68"/>
                  </a:lnTo>
                  <a:lnTo>
                    <a:pt x="62" y="64"/>
                  </a:lnTo>
                  <a:lnTo>
                    <a:pt x="64" y="62"/>
                  </a:lnTo>
                  <a:lnTo>
                    <a:pt x="66" y="58"/>
                  </a:lnTo>
                  <a:lnTo>
                    <a:pt x="66" y="58"/>
                  </a:lnTo>
                  <a:lnTo>
                    <a:pt x="68" y="56"/>
                  </a:lnTo>
                  <a:lnTo>
                    <a:pt x="68" y="50"/>
                  </a:lnTo>
                  <a:lnTo>
                    <a:pt x="66" y="44"/>
                  </a:lnTo>
                  <a:lnTo>
                    <a:pt x="64" y="38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6" y="32"/>
                  </a:lnTo>
                  <a:lnTo>
                    <a:pt x="54" y="32"/>
                  </a:lnTo>
                  <a:lnTo>
                    <a:pt x="54" y="78"/>
                  </a:lnTo>
                  <a:lnTo>
                    <a:pt x="54" y="78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2"/>
                  </a:lnTo>
                  <a:lnTo>
                    <a:pt x="46" y="82"/>
                  </a:lnTo>
                  <a:lnTo>
                    <a:pt x="38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2" y="70"/>
                  </a:lnTo>
                  <a:lnTo>
                    <a:pt x="20" y="70"/>
                  </a:lnTo>
                  <a:lnTo>
                    <a:pt x="20" y="68"/>
                  </a:lnTo>
                  <a:lnTo>
                    <a:pt x="18" y="68"/>
                  </a:lnTo>
                  <a:lnTo>
                    <a:pt x="16" y="68"/>
                  </a:lnTo>
                  <a:lnTo>
                    <a:pt x="12" y="78"/>
                  </a:lnTo>
                  <a:lnTo>
                    <a:pt x="0" y="82"/>
                  </a:lnTo>
                  <a:lnTo>
                    <a:pt x="8" y="110"/>
                  </a:lnTo>
                  <a:lnTo>
                    <a:pt x="20" y="126"/>
                  </a:lnTo>
                  <a:lnTo>
                    <a:pt x="20" y="160"/>
                  </a:lnTo>
                  <a:lnTo>
                    <a:pt x="20" y="162"/>
                  </a:lnTo>
                  <a:lnTo>
                    <a:pt x="28" y="168"/>
                  </a:lnTo>
                  <a:lnTo>
                    <a:pt x="38" y="172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70" y="172"/>
                  </a:lnTo>
                  <a:lnTo>
                    <a:pt x="82" y="166"/>
                  </a:lnTo>
                  <a:lnTo>
                    <a:pt x="92" y="164"/>
                  </a:lnTo>
                  <a:lnTo>
                    <a:pt x="100" y="164"/>
                  </a:lnTo>
                  <a:lnTo>
                    <a:pt x="104" y="164"/>
                  </a:lnTo>
                  <a:lnTo>
                    <a:pt x="116" y="164"/>
                  </a:lnTo>
                  <a:lnTo>
                    <a:pt x="128" y="160"/>
                  </a:lnTo>
                  <a:lnTo>
                    <a:pt x="142" y="154"/>
                  </a:lnTo>
                  <a:lnTo>
                    <a:pt x="144" y="152"/>
                  </a:lnTo>
                  <a:lnTo>
                    <a:pt x="146" y="150"/>
                  </a:lnTo>
                  <a:lnTo>
                    <a:pt x="148" y="148"/>
                  </a:lnTo>
                  <a:lnTo>
                    <a:pt x="152" y="144"/>
                  </a:lnTo>
                  <a:lnTo>
                    <a:pt x="154" y="142"/>
                  </a:lnTo>
                  <a:lnTo>
                    <a:pt x="156" y="138"/>
                  </a:lnTo>
                  <a:lnTo>
                    <a:pt x="158" y="136"/>
                  </a:lnTo>
                  <a:lnTo>
                    <a:pt x="166" y="126"/>
                  </a:lnTo>
                  <a:lnTo>
                    <a:pt x="174" y="116"/>
                  </a:lnTo>
                  <a:lnTo>
                    <a:pt x="182" y="108"/>
                  </a:lnTo>
                  <a:lnTo>
                    <a:pt x="186" y="104"/>
                  </a:lnTo>
                  <a:lnTo>
                    <a:pt x="186" y="102"/>
                  </a:lnTo>
                  <a:lnTo>
                    <a:pt x="188" y="100"/>
                  </a:lnTo>
                  <a:lnTo>
                    <a:pt x="190" y="96"/>
                  </a:lnTo>
                  <a:lnTo>
                    <a:pt x="194" y="94"/>
                  </a:lnTo>
                  <a:lnTo>
                    <a:pt x="196" y="90"/>
                  </a:lnTo>
                  <a:lnTo>
                    <a:pt x="198" y="88"/>
                  </a:lnTo>
                  <a:lnTo>
                    <a:pt x="198" y="86"/>
                  </a:lnTo>
                  <a:lnTo>
                    <a:pt x="200" y="86"/>
                  </a:lnTo>
                  <a:lnTo>
                    <a:pt x="202" y="84"/>
                  </a:lnTo>
                  <a:lnTo>
                    <a:pt x="206" y="82"/>
                  </a:lnTo>
                  <a:lnTo>
                    <a:pt x="208" y="80"/>
                  </a:lnTo>
                  <a:lnTo>
                    <a:pt x="212" y="76"/>
                  </a:lnTo>
                  <a:lnTo>
                    <a:pt x="214" y="74"/>
                  </a:lnTo>
                  <a:lnTo>
                    <a:pt x="216" y="72"/>
                  </a:lnTo>
                  <a:lnTo>
                    <a:pt x="216" y="70"/>
                  </a:lnTo>
                  <a:lnTo>
                    <a:pt x="218" y="68"/>
                  </a:lnTo>
                  <a:lnTo>
                    <a:pt x="220" y="62"/>
                  </a:lnTo>
                  <a:lnTo>
                    <a:pt x="222" y="58"/>
                  </a:lnTo>
                  <a:lnTo>
                    <a:pt x="224" y="54"/>
                  </a:lnTo>
                  <a:lnTo>
                    <a:pt x="224" y="52"/>
                  </a:lnTo>
                  <a:lnTo>
                    <a:pt x="216" y="52"/>
                  </a:lnTo>
                  <a:lnTo>
                    <a:pt x="214" y="52"/>
                  </a:lnTo>
                  <a:lnTo>
                    <a:pt x="214" y="48"/>
                  </a:lnTo>
                  <a:lnTo>
                    <a:pt x="214" y="44"/>
                  </a:lnTo>
                  <a:lnTo>
                    <a:pt x="214" y="40"/>
                  </a:lnTo>
                  <a:lnTo>
                    <a:pt x="212" y="36"/>
                  </a:lnTo>
                  <a:lnTo>
                    <a:pt x="210" y="32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26"/>
                  </a:lnTo>
                  <a:lnTo>
                    <a:pt x="210" y="20"/>
                  </a:lnTo>
                  <a:lnTo>
                    <a:pt x="208" y="14"/>
                  </a:lnTo>
                  <a:lnTo>
                    <a:pt x="208" y="8"/>
                  </a:lnTo>
                  <a:lnTo>
                    <a:pt x="204" y="4"/>
                  </a:lnTo>
                  <a:lnTo>
                    <a:pt x="202" y="0"/>
                  </a:lnTo>
                  <a:lnTo>
                    <a:pt x="17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5" name="Freeform 485"/>
            <p:cNvSpPr>
              <a:spLocks/>
            </p:cNvSpPr>
            <p:nvPr/>
          </p:nvSpPr>
          <p:spPr bwMode="gray">
            <a:xfrm>
              <a:off x="1520175" y="5331330"/>
              <a:ext cx="25920" cy="51804"/>
            </a:xfrm>
            <a:custGeom>
              <a:avLst/>
              <a:gdLst>
                <a:gd name="T0" fmla="*/ 4 w 14"/>
                <a:gd name="T1" fmla="*/ 2 h 28"/>
                <a:gd name="T2" fmla="*/ 4 w 14"/>
                <a:gd name="T3" fmla="*/ 2 h 28"/>
                <a:gd name="T4" fmla="*/ 6 w 14"/>
                <a:gd name="T5" fmla="*/ 2 h 28"/>
                <a:gd name="T6" fmla="*/ 6 w 14"/>
                <a:gd name="T7" fmla="*/ 0 h 28"/>
                <a:gd name="T8" fmla="*/ 6 w 14"/>
                <a:gd name="T9" fmla="*/ 2 h 28"/>
                <a:gd name="T10" fmla="*/ 8 w 14"/>
                <a:gd name="T11" fmla="*/ 2 h 28"/>
                <a:gd name="T12" fmla="*/ 8 w 14"/>
                <a:gd name="T13" fmla="*/ 4 h 28"/>
                <a:gd name="T14" fmla="*/ 10 w 14"/>
                <a:gd name="T15" fmla="*/ 6 h 28"/>
                <a:gd name="T16" fmla="*/ 12 w 14"/>
                <a:gd name="T17" fmla="*/ 10 h 28"/>
                <a:gd name="T18" fmla="*/ 12 w 14"/>
                <a:gd name="T19" fmla="*/ 14 h 28"/>
                <a:gd name="T20" fmla="*/ 14 w 14"/>
                <a:gd name="T21" fmla="*/ 22 h 28"/>
                <a:gd name="T22" fmla="*/ 12 w 14"/>
                <a:gd name="T23" fmla="*/ 24 h 28"/>
                <a:gd name="T24" fmla="*/ 12 w 14"/>
                <a:gd name="T25" fmla="*/ 24 h 28"/>
                <a:gd name="T26" fmla="*/ 10 w 14"/>
                <a:gd name="T27" fmla="*/ 26 h 28"/>
                <a:gd name="T28" fmla="*/ 6 w 14"/>
                <a:gd name="T29" fmla="*/ 28 h 28"/>
                <a:gd name="T30" fmla="*/ 4 w 14"/>
                <a:gd name="T31" fmla="*/ 26 h 28"/>
                <a:gd name="T32" fmla="*/ 2 w 14"/>
                <a:gd name="T33" fmla="*/ 24 h 28"/>
                <a:gd name="T34" fmla="*/ 2 w 14"/>
                <a:gd name="T35" fmla="*/ 22 h 28"/>
                <a:gd name="T36" fmla="*/ 0 w 14"/>
                <a:gd name="T37" fmla="*/ 18 h 28"/>
                <a:gd name="T38" fmla="*/ 0 w 14"/>
                <a:gd name="T39" fmla="*/ 14 h 28"/>
                <a:gd name="T40" fmla="*/ 0 w 14"/>
                <a:gd name="T41" fmla="*/ 8 h 28"/>
                <a:gd name="T42" fmla="*/ 4 w 14"/>
                <a:gd name="T4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8">
                  <a:moveTo>
                    <a:pt x="4" y="2"/>
                  </a:move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8" y="4"/>
                  </a:lnTo>
                  <a:lnTo>
                    <a:pt x="10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0" y="26"/>
                  </a:lnTo>
                  <a:lnTo>
                    <a:pt x="6" y="28"/>
                  </a:lnTo>
                  <a:lnTo>
                    <a:pt x="4" y="26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0" y="8"/>
                  </a:lnTo>
                  <a:lnTo>
                    <a:pt x="4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6" name="Freeform 486"/>
            <p:cNvSpPr>
              <a:spLocks/>
            </p:cNvSpPr>
            <p:nvPr/>
          </p:nvSpPr>
          <p:spPr bwMode="gray">
            <a:xfrm>
              <a:off x="1412794" y="5416437"/>
              <a:ext cx="40731" cy="48104"/>
            </a:xfrm>
            <a:custGeom>
              <a:avLst/>
              <a:gdLst>
                <a:gd name="T0" fmla="*/ 0 w 22"/>
                <a:gd name="T1" fmla="*/ 12 h 26"/>
                <a:gd name="T2" fmla="*/ 4 w 22"/>
                <a:gd name="T3" fmla="*/ 6 h 26"/>
                <a:gd name="T4" fmla="*/ 4 w 22"/>
                <a:gd name="T5" fmla="*/ 6 h 26"/>
                <a:gd name="T6" fmla="*/ 4 w 22"/>
                <a:gd name="T7" fmla="*/ 6 h 26"/>
                <a:gd name="T8" fmla="*/ 4 w 22"/>
                <a:gd name="T9" fmla="*/ 4 h 26"/>
                <a:gd name="T10" fmla="*/ 6 w 22"/>
                <a:gd name="T11" fmla="*/ 2 h 26"/>
                <a:gd name="T12" fmla="*/ 8 w 22"/>
                <a:gd name="T13" fmla="*/ 2 h 26"/>
                <a:gd name="T14" fmla="*/ 12 w 22"/>
                <a:gd name="T15" fmla="*/ 0 h 26"/>
                <a:gd name="T16" fmla="*/ 22 w 22"/>
                <a:gd name="T17" fmla="*/ 8 h 26"/>
                <a:gd name="T18" fmla="*/ 16 w 22"/>
                <a:gd name="T19" fmla="*/ 18 h 26"/>
                <a:gd name="T20" fmla="*/ 14 w 22"/>
                <a:gd name="T21" fmla="*/ 20 h 26"/>
                <a:gd name="T22" fmla="*/ 14 w 22"/>
                <a:gd name="T23" fmla="*/ 22 h 26"/>
                <a:gd name="T24" fmla="*/ 12 w 22"/>
                <a:gd name="T25" fmla="*/ 24 h 26"/>
                <a:gd name="T26" fmla="*/ 12 w 22"/>
                <a:gd name="T27" fmla="*/ 26 h 26"/>
                <a:gd name="T28" fmla="*/ 8 w 22"/>
                <a:gd name="T29" fmla="*/ 26 h 26"/>
                <a:gd name="T30" fmla="*/ 0 w 22"/>
                <a:gd name="T31" fmla="*/ 1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6">
                  <a:moveTo>
                    <a:pt x="0" y="12"/>
                  </a:moveTo>
                  <a:lnTo>
                    <a:pt x="4" y="6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6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2" y="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0" y="1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7" name="Freeform 487"/>
            <p:cNvSpPr>
              <a:spLocks/>
            </p:cNvSpPr>
            <p:nvPr/>
          </p:nvSpPr>
          <p:spPr bwMode="gray">
            <a:xfrm>
              <a:off x="1390577" y="5098211"/>
              <a:ext cx="185140" cy="177614"/>
            </a:xfrm>
            <a:custGeom>
              <a:avLst/>
              <a:gdLst>
                <a:gd name="T0" fmla="*/ 18 w 100"/>
                <a:gd name="T1" fmla="*/ 26 h 96"/>
                <a:gd name="T2" fmla="*/ 34 w 100"/>
                <a:gd name="T3" fmla="*/ 16 h 96"/>
                <a:gd name="T4" fmla="*/ 36 w 100"/>
                <a:gd name="T5" fmla="*/ 10 h 96"/>
                <a:gd name="T6" fmla="*/ 78 w 100"/>
                <a:gd name="T7" fmla="*/ 8 h 96"/>
                <a:gd name="T8" fmla="*/ 100 w 100"/>
                <a:gd name="T9" fmla="*/ 18 h 96"/>
                <a:gd name="T10" fmla="*/ 100 w 100"/>
                <a:gd name="T11" fmla="*/ 48 h 96"/>
                <a:gd name="T12" fmla="*/ 90 w 100"/>
                <a:gd name="T13" fmla="*/ 76 h 96"/>
                <a:gd name="T14" fmla="*/ 72 w 100"/>
                <a:gd name="T15" fmla="*/ 92 h 96"/>
                <a:gd name="T16" fmla="*/ 42 w 100"/>
                <a:gd name="T17" fmla="*/ 96 h 96"/>
                <a:gd name="T18" fmla="*/ 40 w 100"/>
                <a:gd name="T19" fmla="*/ 94 h 96"/>
                <a:gd name="T20" fmla="*/ 34 w 100"/>
                <a:gd name="T21" fmla="*/ 88 h 96"/>
                <a:gd name="T22" fmla="*/ 32 w 100"/>
                <a:gd name="T23" fmla="*/ 88 h 96"/>
                <a:gd name="T24" fmla="*/ 28 w 100"/>
                <a:gd name="T25" fmla="*/ 86 h 96"/>
                <a:gd name="T26" fmla="*/ 26 w 100"/>
                <a:gd name="T27" fmla="*/ 80 h 96"/>
                <a:gd name="T28" fmla="*/ 20 w 100"/>
                <a:gd name="T29" fmla="*/ 74 h 96"/>
                <a:gd name="T30" fmla="*/ 20 w 100"/>
                <a:gd name="T31" fmla="*/ 74 h 96"/>
                <a:gd name="T32" fmla="*/ 18 w 100"/>
                <a:gd name="T33" fmla="*/ 68 h 96"/>
                <a:gd name="T34" fmla="*/ 12 w 100"/>
                <a:gd name="T35" fmla="*/ 58 h 96"/>
                <a:gd name="T36" fmla="*/ 4 w 100"/>
                <a:gd name="T37" fmla="*/ 46 h 96"/>
                <a:gd name="T38" fmla="*/ 0 w 100"/>
                <a:gd name="T39" fmla="*/ 28 h 96"/>
                <a:gd name="T40" fmla="*/ 2 w 100"/>
                <a:gd name="T41" fmla="*/ 38 h 96"/>
                <a:gd name="T42" fmla="*/ 6 w 100"/>
                <a:gd name="T43" fmla="*/ 50 h 96"/>
                <a:gd name="T44" fmla="*/ 10 w 100"/>
                <a:gd name="T45" fmla="*/ 56 h 96"/>
                <a:gd name="T46" fmla="*/ 12 w 100"/>
                <a:gd name="T47" fmla="*/ 58 h 96"/>
                <a:gd name="T48" fmla="*/ 16 w 100"/>
                <a:gd name="T49" fmla="*/ 64 h 96"/>
                <a:gd name="T50" fmla="*/ 20 w 100"/>
                <a:gd name="T51" fmla="*/ 72 h 96"/>
                <a:gd name="T52" fmla="*/ 20 w 100"/>
                <a:gd name="T53" fmla="*/ 74 h 96"/>
                <a:gd name="T54" fmla="*/ 26 w 100"/>
                <a:gd name="T55" fmla="*/ 80 h 96"/>
                <a:gd name="T56" fmla="*/ 28 w 100"/>
                <a:gd name="T57" fmla="*/ 86 h 96"/>
                <a:gd name="T58" fmla="*/ 32 w 100"/>
                <a:gd name="T59" fmla="*/ 88 h 96"/>
                <a:gd name="T60" fmla="*/ 34 w 100"/>
                <a:gd name="T61" fmla="*/ 88 h 96"/>
                <a:gd name="T62" fmla="*/ 40 w 100"/>
                <a:gd name="T63" fmla="*/ 94 h 96"/>
                <a:gd name="T64" fmla="*/ 42 w 100"/>
                <a:gd name="T6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0" h="96">
                  <a:moveTo>
                    <a:pt x="0" y="26"/>
                  </a:moveTo>
                  <a:lnTo>
                    <a:pt x="18" y="26"/>
                  </a:lnTo>
                  <a:lnTo>
                    <a:pt x="30" y="22"/>
                  </a:lnTo>
                  <a:lnTo>
                    <a:pt x="34" y="16"/>
                  </a:lnTo>
                  <a:lnTo>
                    <a:pt x="36" y="12"/>
                  </a:lnTo>
                  <a:lnTo>
                    <a:pt x="36" y="10"/>
                  </a:lnTo>
                  <a:lnTo>
                    <a:pt x="78" y="0"/>
                  </a:lnTo>
                  <a:lnTo>
                    <a:pt x="78" y="8"/>
                  </a:lnTo>
                  <a:lnTo>
                    <a:pt x="88" y="12"/>
                  </a:lnTo>
                  <a:lnTo>
                    <a:pt x="100" y="18"/>
                  </a:lnTo>
                  <a:lnTo>
                    <a:pt x="98" y="32"/>
                  </a:lnTo>
                  <a:lnTo>
                    <a:pt x="100" y="48"/>
                  </a:lnTo>
                  <a:lnTo>
                    <a:pt x="98" y="64"/>
                  </a:lnTo>
                  <a:lnTo>
                    <a:pt x="90" y="76"/>
                  </a:lnTo>
                  <a:lnTo>
                    <a:pt x="78" y="86"/>
                  </a:lnTo>
                  <a:lnTo>
                    <a:pt x="72" y="92"/>
                  </a:lnTo>
                  <a:lnTo>
                    <a:pt x="70" y="96"/>
                  </a:lnTo>
                  <a:lnTo>
                    <a:pt x="42" y="96"/>
                  </a:lnTo>
                  <a:lnTo>
                    <a:pt x="42" y="96"/>
                  </a:lnTo>
                  <a:lnTo>
                    <a:pt x="40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2" y="88"/>
                  </a:lnTo>
                  <a:lnTo>
                    <a:pt x="30" y="88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6" y="80"/>
                  </a:lnTo>
                  <a:lnTo>
                    <a:pt x="24" y="76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18" y="68"/>
                  </a:lnTo>
                  <a:lnTo>
                    <a:pt x="16" y="64"/>
                  </a:lnTo>
                  <a:lnTo>
                    <a:pt x="12" y="58"/>
                  </a:lnTo>
                  <a:lnTo>
                    <a:pt x="8" y="52"/>
                  </a:lnTo>
                  <a:lnTo>
                    <a:pt x="4" y="46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2" y="38"/>
                  </a:lnTo>
                  <a:lnTo>
                    <a:pt x="4" y="44"/>
                  </a:lnTo>
                  <a:lnTo>
                    <a:pt x="6" y="50"/>
                  </a:lnTo>
                  <a:lnTo>
                    <a:pt x="8" y="54"/>
                  </a:lnTo>
                  <a:lnTo>
                    <a:pt x="10" y="56"/>
                  </a:lnTo>
                  <a:lnTo>
                    <a:pt x="10" y="56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6" y="64"/>
                  </a:lnTo>
                  <a:lnTo>
                    <a:pt x="18" y="68"/>
                  </a:lnTo>
                  <a:lnTo>
                    <a:pt x="20" y="72"/>
                  </a:lnTo>
                  <a:lnTo>
                    <a:pt x="20" y="74"/>
                  </a:lnTo>
                  <a:lnTo>
                    <a:pt x="20" y="74"/>
                  </a:lnTo>
                  <a:lnTo>
                    <a:pt x="24" y="76"/>
                  </a:lnTo>
                  <a:lnTo>
                    <a:pt x="26" y="80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32" y="88"/>
                  </a:lnTo>
                  <a:lnTo>
                    <a:pt x="34" y="88"/>
                  </a:lnTo>
                  <a:lnTo>
                    <a:pt x="34" y="88"/>
                  </a:lnTo>
                  <a:lnTo>
                    <a:pt x="38" y="90"/>
                  </a:lnTo>
                  <a:lnTo>
                    <a:pt x="40" y="94"/>
                  </a:lnTo>
                  <a:lnTo>
                    <a:pt x="42" y="96"/>
                  </a:lnTo>
                  <a:lnTo>
                    <a:pt x="42" y="9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8" name="Freeform 488"/>
            <p:cNvSpPr>
              <a:spLocks/>
            </p:cNvSpPr>
            <p:nvPr/>
          </p:nvSpPr>
          <p:spPr bwMode="gray">
            <a:xfrm>
              <a:off x="472284" y="4062127"/>
              <a:ext cx="388793" cy="370030"/>
            </a:xfrm>
            <a:custGeom>
              <a:avLst/>
              <a:gdLst>
                <a:gd name="T0" fmla="*/ 74 w 210"/>
                <a:gd name="T1" fmla="*/ 0 h 200"/>
                <a:gd name="T2" fmla="*/ 74 w 210"/>
                <a:gd name="T3" fmla="*/ 0 h 200"/>
                <a:gd name="T4" fmla="*/ 72 w 210"/>
                <a:gd name="T5" fmla="*/ 2 h 200"/>
                <a:gd name="T6" fmla="*/ 78 w 210"/>
                <a:gd name="T7" fmla="*/ 114 h 200"/>
                <a:gd name="T8" fmla="*/ 80 w 210"/>
                <a:gd name="T9" fmla="*/ 120 h 200"/>
                <a:gd name="T10" fmla="*/ 82 w 210"/>
                <a:gd name="T11" fmla="*/ 128 h 200"/>
                <a:gd name="T12" fmla="*/ 24 w 210"/>
                <a:gd name="T13" fmla="*/ 130 h 200"/>
                <a:gd name="T14" fmla="*/ 22 w 210"/>
                <a:gd name="T15" fmla="*/ 132 h 200"/>
                <a:gd name="T16" fmla="*/ 18 w 210"/>
                <a:gd name="T17" fmla="*/ 134 h 200"/>
                <a:gd name="T18" fmla="*/ 16 w 210"/>
                <a:gd name="T19" fmla="*/ 132 h 200"/>
                <a:gd name="T20" fmla="*/ 14 w 210"/>
                <a:gd name="T21" fmla="*/ 132 h 200"/>
                <a:gd name="T22" fmla="*/ 12 w 210"/>
                <a:gd name="T23" fmla="*/ 136 h 200"/>
                <a:gd name="T24" fmla="*/ 12 w 210"/>
                <a:gd name="T25" fmla="*/ 140 h 200"/>
                <a:gd name="T26" fmla="*/ 10 w 210"/>
                <a:gd name="T27" fmla="*/ 144 h 200"/>
                <a:gd name="T28" fmla="*/ 8 w 210"/>
                <a:gd name="T29" fmla="*/ 146 h 200"/>
                <a:gd name="T30" fmla="*/ 6 w 210"/>
                <a:gd name="T31" fmla="*/ 150 h 200"/>
                <a:gd name="T32" fmla="*/ 2 w 210"/>
                <a:gd name="T33" fmla="*/ 154 h 200"/>
                <a:gd name="T34" fmla="*/ 0 w 210"/>
                <a:gd name="T35" fmla="*/ 156 h 200"/>
                <a:gd name="T36" fmla="*/ 0 w 210"/>
                <a:gd name="T37" fmla="*/ 164 h 200"/>
                <a:gd name="T38" fmla="*/ 2 w 210"/>
                <a:gd name="T39" fmla="*/ 172 h 200"/>
                <a:gd name="T40" fmla="*/ 2 w 210"/>
                <a:gd name="T41" fmla="*/ 174 h 200"/>
                <a:gd name="T42" fmla="*/ 4 w 210"/>
                <a:gd name="T43" fmla="*/ 176 h 200"/>
                <a:gd name="T44" fmla="*/ 10 w 210"/>
                <a:gd name="T45" fmla="*/ 178 h 200"/>
                <a:gd name="T46" fmla="*/ 14 w 210"/>
                <a:gd name="T47" fmla="*/ 180 h 200"/>
                <a:gd name="T48" fmla="*/ 22 w 210"/>
                <a:gd name="T49" fmla="*/ 182 h 200"/>
                <a:gd name="T50" fmla="*/ 24 w 210"/>
                <a:gd name="T51" fmla="*/ 182 h 200"/>
                <a:gd name="T52" fmla="*/ 30 w 210"/>
                <a:gd name="T53" fmla="*/ 182 h 200"/>
                <a:gd name="T54" fmla="*/ 30 w 210"/>
                <a:gd name="T55" fmla="*/ 176 h 200"/>
                <a:gd name="T56" fmla="*/ 32 w 210"/>
                <a:gd name="T57" fmla="*/ 176 h 200"/>
                <a:gd name="T58" fmla="*/ 38 w 210"/>
                <a:gd name="T59" fmla="*/ 174 h 200"/>
                <a:gd name="T60" fmla="*/ 44 w 210"/>
                <a:gd name="T61" fmla="*/ 178 h 200"/>
                <a:gd name="T62" fmla="*/ 44 w 210"/>
                <a:gd name="T63" fmla="*/ 182 h 200"/>
                <a:gd name="T64" fmla="*/ 48 w 210"/>
                <a:gd name="T65" fmla="*/ 190 h 200"/>
                <a:gd name="T66" fmla="*/ 56 w 210"/>
                <a:gd name="T67" fmla="*/ 198 h 200"/>
                <a:gd name="T68" fmla="*/ 60 w 210"/>
                <a:gd name="T69" fmla="*/ 200 h 200"/>
                <a:gd name="T70" fmla="*/ 70 w 210"/>
                <a:gd name="T71" fmla="*/ 198 h 200"/>
                <a:gd name="T72" fmla="*/ 74 w 210"/>
                <a:gd name="T73" fmla="*/ 196 h 200"/>
                <a:gd name="T74" fmla="*/ 78 w 210"/>
                <a:gd name="T75" fmla="*/ 192 h 200"/>
                <a:gd name="T76" fmla="*/ 84 w 210"/>
                <a:gd name="T77" fmla="*/ 196 h 200"/>
                <a:gd name="T78" fmla="*/ 86 w 210"/>
                <a:gd name="T79" fmla="*/ 196 h 200"/>
                <a:gd name="T80" fmla="*/ 90 w 210"/>
                <a:gd name="T81" fmla="*/ 196 h 200"/>
                <a:gd name="T82" fmla="*/ 92 w 210"/>
                <a:gd name="T83" fmla="*/ 194 h 200"/>
                <a:gd name="T84" fmla="*/ 94 w 210"/>
                <a:gd name="T85" fmla="*/ 186 h 200"/>
                <a:gd name="T86" fmla="*/ 98 w 210"/>
                <a:gd name="T87" fmla="*/ 176 h 200"/>
                <a:gd name="T88" fmla="*/ 102 w 210"/>
                <a:gd name="T89" fmla="*/ 170 h 200"/>
                <a:gd name="T90" fmla="*/ 106 w 210"/>
                <a:gd name="T91" fmla="*/ 166 h 200"/>
                <a:gd name="T92" fmla="*/ 114 w 210"/>
                <a:gd name="T93" fmla="*/ 164 h 200"/>
                <a:gd name="T94" fmla="*/ 130 w 210"/>
                <a:gd name="T95" fmla="*/ 162 h 200"/>
                <a:gd name="T96" fmla="*/ 148 w 210"/>
                <a:gd name="T97" fmla="*/ 156 h 200"/>
                <a:gd name="T98" fmla="*/ 154 w 210"/>
                <a:gd name="T99" fmla="*/ 150 h 200"/>
                <a:gd name="T100" fmla="*/ 162 w 210"/>
                <a:gd name="T101" fmla="*/ 150 h 200"/>
                <a:gd name="T102" fmla="*/ 176 w 210"/>
                <a:gd name="T103" fmla="*/ 148 h 200"/>
                <a:gd name="T104" fmla="*/ 180 w 210"/>
                <a:gd name="T105" fmla="*/ 148 h 200"/>
                <a:gd name="T106" fmla="*/ 186 w 210"/>
                <a:gd name="T107" fmla="*/ 142 h 200"/>
                <a:gd name="T108" fmla="*/ 196 w 210"/>
                <a:gd name="T109" fmla="*/ 132 h 200"/>
                <a:gd name="T110" fmla="*/ 202 w 210"/>
                <a:gd name="T111" fmla="*/ 120 h 200"/>
                <a:gd name="T112" fmla="*/ 208 w 210"/>
                <a:gd name="T113" fmla="*/ 92 h 200"/>
                <a:gd name="T114" fmla="*/ 202 w 210"/>
                <a:gd name="T115" fmla="*/ 74 h 200"/>
                <a:gd name="T116" fmla="*/ 170 w 210"/>
                <a:gd name="T117" fmla="*/ 5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10" h="200">
                  <a:moveTo>
                    <a:pt x="94" y="0"/>
                  </a:moveTo>
                  <a:lnTo>
                    <a:pt x="74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8" y="114"/>
                  </a:lnTo>
                  <a:lnTo>
                    <a:pt x="78" y="114"/>
                  </a:lnTo>
                  <a:lnTo>
                    <a:pt x="80" y="118"/>
                  </a:lnTo>
                  <a:lnTo>
                    <a:pt x="80" y="120"/>
                  </a:lnTo>
                  <a:lnTo>
                    <a:pt x="82" y="124"/>
                  </a:lnTo>
                  <a:lnTo>
                    <a:pt x="82" y="128"/>
                  </a:lnTo>
                  <a:lnTo>
                    <a:pt x="76" y="136"/>
                  </a:lnTo>
                  <a:lnTo>
                    <a:pt x="24" y="130"/>
                  </a:lnTo>
                  <a:lnTo>
                    <a:pt x="24" y="130"/>
                  </a:lnTo>
                  <a:lnTo>
                    <a:pt x="22" y="132"/>
                  </a:lnTo>
                  <a:lnTo>
                    <a:pt x="20" y="134"/>
                  </a:lnTo>
                  <a:lnTo>
                    <a:pt x="18" y="134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6" y="132"/>
                  </a:lnTo>
                  <a:lnTo>
                    <a:pt x="14" y="132"/>
                  </a:lnTo>
                  <a:lnTo>
                    <a:pt x="12" y="134"/>
                  </a:lnTo>
                  <a:lnTo>
                    <a:pt x="12" y="136"/>
                  </a:lnTo>
                  <a:lnTo>
                    <a:pt x="12" y="138"/>
                  </a:lnTo>
                  <a:lnTo>
                    <a:pt x="12" y="140"/>
                  </a:lnTo>
                  <a:lnTo>
                    <a:pt x="12" y="144"/>
                  </a:lnTo>
                  <a:lnTo>
                    <a:pt x="10" y="144"/>
                  </a:lnTo>
                  <a:lnTo>
                    <a:pt x="8" y="144"/>
                  </a:lnTo>
                  <a:lnTo>
                    <a:pt x="8" y="146"/>
                  </a:lnTo>
                  <a:lnTo>
                    <a:pt x="8" y="148"/>
                  </a:lnTo>
                  <a:lnTo>
                    <a:pt x="6" y="150"/>
                  </a:lnTo>
                  <a:lnTo>
                    <a:pt x="4" y="154"/>
                  </a:lnTo>
                  <a:lnTo>
                    <a:pt x="2" y="154"/>
                  </a:lnTo>
                  <a:lnTo>
                    <a:pt x="0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0" y="164"/>
                  </a:lnTo>
                  <a:lnTo>
                    <a:pt x="2" y="168"/>
                  </a:lnTo>
                  <a:lnTo>
                    <a:pt x="2" y="172"/>
                  </a:lnTo>
                  <a:lnTo>
                    <a:pt x="2" y="174"/>
                  </a:lnTo>
                  <a:lnTo>
                    <a:pt x="2" y="174"/>
                  </a:lnTo>
                  <a:lnTo>
                    <a:pt x="2" y="176"/>
                  </a:lnTo>
                  <a:lnTo>
                    <a:pt x="4" y="176"/>
                  </a:lnTo>
                  <a:lnTo>
                    <a:pt x="6" y="178"/>
                  </a:lnTo>
                  <a:lnTo>
                    <a:pt x="10" y="178"/>
                  </a:lnTo>
                  <a:lnTo>
                    <a:pt x="10" y="178"/>
                  </a:lnTo>
                  <a:lnTo>
                    <a:pt x="14" y="180"/>
                  </a:lnTo>
                  <a:lnTo>
                    <a:pt x="18" y="182"/>
                  </a:lnTo>
                  <a:lnTo>
                    <a:pt x="22" y="182"/>
                  </a:lnTo>
                  <a:lnTo>
                    <a:pt x="22" y="182"/>
                  </a:lnTo>
                  <a:lnTo>
                    <a:pt x="24" y="182"/>
                  </a:lnTo>
                  <a:lnTo>
                    <a:pt x="28" y="182"/>
                  </a:lnTo>
                  <a:lnTo>
                    <a:pt x="30" y="182"/>
                  </a:lnTo>
                  <a:lnTo>
                    <a:pt x="30" y="180"/>
                  </a:lnTo>
                  <a:lnTo>
                    <a:pt x="30" y="176"/>
                  </a:lnTo>
                  <a:lnTo>
                    <a:pt x="32" y="176"/>
                  </a:lnTo>
                  <a:lnTo>
                    <a:pt x="32" y="176"/>
                  </a:lnTo>
                  <a:lnTo>
                    <a:pt x="36" y="174"/>
                  </a:lnTo>
                  <a:lnTo>
                    <a:pt x="38" y="174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4" y="180"/>
                  </a:lnTo>
                  <a:lnTo>
                    <a:pt x="44" y="182"/>
                  </a:lnTo>
                  <a:lnTo>
                    <a:pt x="46" y="186"/>
                  </a:lnTo>
                  <a:lnTo>
                    <a:pt x="48" y="190"/>
                  </a:lnTo>
                  <a:lnTo>
                    <a:pt x="50" y="194"/>
                  </a:lnTo>
                  <a:lnTo>
                    <a:pt x="56" y="198"/>
                  </a:lnTo>
                  <a:lnTo>
                    <a:pt x="56" y="198"/>
                  </a:lnTo>
                  <a:lnTo>
                    <a:pt x="60" y="200"/>
                  </a:lnTo>
                  <a:lnTo>
                    <a:pt x="64" y="200"/>
                  </a:lnTo>
                  <a:lnTo>
                    <a:pt x="70" y="198"/>
                  </a:lnTo>
                  <a:lnTo>
                    <a:pt x="74" y="196"/>
                  </a:lnTo>
                  <a:lnTo>
                    <a:pt x="74" y="196"/>
                  </a:lnTo>
                  <a:lnTo>
                    <a:pt x="76" y="194"/>
                  </a:lnTo>
                  <a:lnTo>
                    <a:pt x="78" y="192"/>
                  </a:lnTo>
                  <a:lnTo>
                    <a:pt x="82" y="192"/>
                  </a:lnTo>
                  <a:lnTo>
                    <a:pt x="84" y="196"/>
                  </a:lnTo>
                  <a:lnTo>
                    <a:pt x="86" y="196"/>
                  </a:lnTo>
                  <a:lnTo>
                    <a:pt x="86" y="196"/>
                  </a:lnTo>
                  <a:lnTo>
                    <a:pt x="88" y="198"/>
                  </a:lnTo>
                  <a:lnTo>
                    <a:pt x="90" y="196"/>
                  </a:lnTo>
                  <a:lnTo>
                    <a:pt x="92" y="194"/>
                  </a:lnTo>
                  <a:lnTo>
                    <a:pt x="92" y="194"/>
                  </a:lnTo>
                  <a:lnTo>
                    <a:pt x="92" y="190"/>
                  </a:lnTo>
                  <a:lnTo>
                    <a:pt x="94" y="186"/>
                  </a:lnTo>
                  <a:lnTo>
                    <a:pt x="96" y="180"/>
                  </a:lnTo>
                  <a:lnTo>
                    <a:pt x="98" y="176"/>
                  </a:lnTo>
                  <a:lnTo>
                    <a:pt x="100" y="172"/>
                  </a:lnTo>
                  <a:lnTo>
                    <a:pt x="102" y="170"/>
                  </a:lnTo>
                  <a:lnTo>
                    <a:pt x="102" y="168"/>
                  </a:lnTo>
                  <a:lnTo>
                    <a:pt x="106" y="166"/>
                  </a:lnTo>
                  <a:lnTo>
                    <a:pt x="108" y="164"/>
                  </a:lnTo>
                  <a:lnTo>
                    <a:pt x="114" y="164"/>
                  </a:lnTo>
                  <a:lnTo>
                    <a:pt x="120" y="164"/>
                  </a:lnTo>
                  <a:lnTo>
                    <a:pt x="130" y="162"/>
                  </a:lnTo>
                  <a:lnTo>
                    <a:pt x="140" y="160"/>
                  </a:lnTo>
                  <a:lnTo>
                    <a:pt x="148" y="156"/>
                  </a:lnTo>
                  <a:lnTo>
                    <a:pt x="152" y="150"/>
                  </a:lnTo>
                  <a:lnTo>
                    <a:pt x="154" y="150"/>
                  </a:lnTo>
                  <a:lnTo>
                    <a:pt x="158" y="150"/>
                  </a:lnTo>
                  <a:lnTo>
                    <a:pt x="162" y="150"/>
                  </a:lnTo>
                  <a:lnTo>
                    <a:pt x="168" y="150"/>
                  </a:lnTo>
                  <a:lnTo>
                    <a:pt x="176" y="148"/>
                  </a:lnTo>
                  <a:lnTo>
                    <a:pt x="176" y="148"/>
                  </a:lnTo>
                  <a:lnTo>
                    <a:pt x="180" y="148"/>
                  </a:lnTo>
                  <a:lnTo>
                    <a:pt x="182" y="146"/>
                  </a:lnTo>
                  <a:lnTo>
                    <a:pt x="186" y="142"/>
                  </a:lnTo>
                  <a:lnTo>
                    <a:pt x="192" y="138"/>
                  </a:lnTo>
                  <a:lnTo>
                    <a:pt x="196" y="132"/>
                  </a:lnTo>
                  <a:lnTo>
                    <a:pt x="200" y="124"/>
                  </a:lnTo>
                  <a:lnTo>
                    <a:pt x="202" y="120"/>
                  </a:lnTo>
                  <a:lnTo>
                    <a:pt x="204" y="108"/>
                  </a:lnTo>
                  <a:lnTo>
                    <a:pt x="208" y="92"/>
                  </a:lnTo>
                  <a:lnTo>
                    <a:pt x="210" y="72"/>
                  </a:lnTo>
                  <a:lnTo>
                    <a:pt x="202" y="74"/>
                  </a:lnTo>
                  <a:lnTo>
                    <a:pt x="198" y="58"/>
                  </a:lnTo>
                  <a:lnTo>
                    <a:pt x="170" y="58"/>
                  </a:lnTo>
                  <a:lnTo>
                    <a:pt x="94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19" name="Freeform 489"/>
            <p:cNvSpPr>
              <a:spLocks/>
            </p:cNvSpPr>
            <p:nvPr/>
          </p:nvSpPr>
          <p:spPr bwMode="gray">
            <a:xfrm>
              <a:off x="1375766" y="3914115"/>
              <a:ext cx="255493" cy="277522"/>
            </a:xfrm>
            <a:custGeom>
              <a:avLst/>
              <a:gdLst>
                <a:gd name="T0" fmla="*/ 0 w 138"/>
                <a:gd name="T1" fmla="*/ 150 h 150"/>
                <a:gd name="T2" fmla="*/ 0 w 138"/>
                <a:gd name="T3" fmla="*/ 0 h 150"/>
                <a:gd name="T4" fmla="*/ 2 w 138"/>
                <a:gd name="T5" fmla="*/ 0 h 150"/>
                <a:gd name="T6" fmla="*/ 6 w 138"/>
                <a:gd name="T7" fmla="*/ 2 h 150"/>
                <a:gd name="T8" fmla="*/ 12 w 138"/>
                <a:gd name="T9" fmla="*/ 2 h 150"/>
                <a:gd name="T10" fmla="*/ 18 w 138"/>
                <a:gd name="T11" fmla="*/ 2 h 150"/>
                <a:gd name="T12" fmla="*/ 22 w 138"/>
                <a:gd name="T13" fmla="*/ 2 h 150"/>
                <a:gd name="T14" fmla="*/ 26 w 138"/>
                <a:gd name="T15" fmla="*/ 4 h 150"/>
                <a:gd name="T16" fmla="*/ 28 w 138"/>
                <a:gd name="T17" fmla="*/ 4 h 150"/>
                <a:gd name="T18" fmla="*/ 30 w 138"/>
                <a:gd name="T19" fmla="*/ 6 h 150"/>
                <a:gd name="T20" fmla="*/ 34 w 138"/>
                <a:gd name="T21" fmla="*/ 8 h 150"/>
                <a:gd name="T22" fmla="*/ 38 w 138"/>
                <a:gd name="T23" fmla="*/ 10 h 150"/>
                <a:gd name="T24" fmla="*/ 44 w 138"/>
                <a:gd name="T25" fmla="*/ 10 h 150"/>
                <a:gd name="T26" fmla="*/ 68 w 138"/>
                <a:gd name="T27" fmla="*/ 4 h 150"/>
                <a:gd name="T28" fmla="*/ 68 w 138"/>
                <a:gd name="T29" fmla="*/ 4 h 150"/>
                <a:gd name="T30" fmla="*/ 70 w 138"/>
                <a:gd name="T31" fmla="*/ 4 h 150"/>
                <a:gd name="T32" fmla="*/ 72 w 138"/>
                <a:gd name="T33" fmla="*/ 2 h 150"/>
                <a:gd name="T34" fmla="*/ 76 w 138"/>
                <a:gd name="T35" fmla="*/ 2 h 150"/>
                <a:gd name="T36" fmla="*/ 80 w 138"/>
                <a:gd name="T37" fmla="*/ 4 h 150"/>
                <a:gd name="T38" fmla="*/ 86 w 138"/>
                <a:gd name="T39" fmla="*/ 6 h 150"/>
                <a:gd name="T40" fmla="*/ 86 w 138"/>
                <a:gd name="T41" fmla="*/ 6 h 150"/>
                <a:gd name="T42" fmla="*/ 86 w 138"/>
                <a:gd name="T43" fmla="*/ 10 h 150"/>
                <a:gd name="T44" fmla="*/ 86 w 138"/>
                <a:gd name="T45" fmla="*/ 14 h 150"/>
                <a:gd name="T46" fmla="*/ 88 w 138"/>
                <a:gd name="T47" fmla="*/ 20 h 150"/>
                <a:gd name="T48" fmla="*/ 92 w 138"/>
                <a:gd name="T49" fmla="*/ 26 h 150"/>
                <a:gd name="T50" fmla="*/ 92 w 138"/>
                <a:gd name="T51" fmla="*/ 30 h 150"/>
                <a:gd name="T52" fmla="*/ 98 w 138"/>
                <a:gd name="T53" fmla="*/ 40 h 150"/>
                <a:gd name="T54" fmla="*/ 106 w 138"/>
                <a:gd name="T55" fmla="*/ 56 h 150"/>
                <a:gd name="T56" fmla="*/ 114 w 138"/>
                <a:gd name="T57" fmla="*/ 74 h 150"/>
                <a:gd name="T58" fmla="*/ 122 w 138"/>
                <a:gd name="T59" fmla="*/ 92 h 150"/>
                <a:gd name="T60" fmla="*/ 130 w 138"/>
                <a:gd name="T61" fmla="*/ 108 h 150"/>
                <a:gd name="T62" fmla="*/ 136 w 138"/>
                <a:gd name="T63" fmla="*/ 122 h 150"/>
                <a:gd name="T64" fmla="*/ 138 w 138"/>
                <a:gd name="T65" fmla="*/ 128 h 150"/>
                <a:gd name="T66" fmla="*/ 138 w 138"/>
                <a:gd name="T67" fmla="*/ 130 h 150"/>
                <a:gd name="T68" fmla="*/ 136 w 138"/>
                <a:gd name="T69" fmla="*/ 132 h 150"/>
                <a:gd name="T70" fmla="*/ 132 w 138"/>
                <a:gd name="T71" fmla="*/ 138 h 150"/>
                <a:gd name="T72" fmla="*/ 126 w 138"/>
                <a:gd name="T73" fmla="*/ 142 h 150"/>
                <a:gd name="T74" fmla="*/ 120 w 138"/>
                <a:gd name="T75" fmla="*/ 146 h 150"/>
                <a:gd name="T76" fmla="*/ 110 w 138"/>
                <a:gd name="T77" fmla="*/ 150 h 150"/>
                <a:gd name="T78" fmla="*/ 0 w 138"/>
                <a:gd name="T79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8" h="150">
                  <a:moveTo>
                    <a:pt x="0" y="15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0"/>
                  </a:lnTo>
                  <a:lnTo>
                    <a:pt x="44" y="10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4"/>
                  </a:lnTo>
                  <a:lnTo>
                    <a:pt x="72" y="2"/>
                  </a:lnTo>
                  <a:lnTo>
                    <a:pt x="76" y="2"/>
                  </a:lnTo>
                  <a:lnTo>
                    <a:pt x="80" y="4"/>
                  </a:lnTo>
                  <a:lnTo>
                    <a:pt x="86" y="6"/>
                  </a:lnTo>
                  <a:lnTo>
                    <a:pt x="86" y="6"/>
                  </a:lnTo>
                  <a:lnTo>
                    <a:pt x="86" y="10"/>
                  </a:lnTo>
                  <a:lnTo>
                    <a:pt x="86" y="14"/>
                  </a:lnTo>
                  <a:lnTo>
                    <a:pt x="88" y="20"/>
                  </a:lnTo>
                  <a:lnTo>
                    <a:pt x="92" y="26"/>
                  </a:lnTo>
                  <a:lnTo>
                    <a:pt x="92" y="30"/>
                  </a:lnTo>
                  <a:lnTo>
                    <a:pt x="98" y="40"/>
                  </a:lnTo>
                  <a:lnTo>
                    <a:pt x="106" y="56"/>
                  </a:lnTo>
                  <a:lnTo>
                    <a:pt x="114" y="74"/>
                  </a:lnTo>
                  <a:lnTo>
                    <a:pt x="122" y="92"/>
                  </a:lnTo>
                  <a:lnTo>
                    <a:pt x="130" y="108"/>
                  </a:lnTo>
                  <a:lnTo>
                    <a:pt x="136" y="122"/>
                  </a:lnTo>
                  <a:lnTo>
                    <a:pt x="138" y="128"/>
                  </a:lnTo>
                  <a:lnTo>
                    <a:pt x="138" y="130"/>
                  </a:lnTo>
                  <a:lnTo>
                    <a:pt x="136" y="132"/>
                  </a:lnTo>
                  <a:lnTo>
                    <a:pt x="132" y="138"/>
                  </a:lnTo>
                  <a:lnTo>
                    <a:pt x="126" y="142"/>
                  </a:lnTo>
                  <a:lnTo>
                    <a:pt x="120" y="146"/>
                  </a:lnTo>
                  <a:lnTo>
                    <a:pt x="110" y="150"/>
                  </a:lnTo>
                  <a:lnTo>
                    <a:pt x="0" y="1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0" name="Freeform 490"/>
            <p:cNvSpPr>
              <a:spLocks/>
            </p:cNvSpPr>
            <p:nvPr/>
          </p:nvSpPr>
          <p:spPr bwMode="gray">
            <a:xfrm>
              <a:off x="1534986" y="3921516"/>
              <a:ext cx="74056" cy="92507"/>
            </a:xfrm>
            <a:custGeom>
              <a:avLst/>
              <a:gdLst>
                <a:gd name="T0" fmla="*/ 0 w 40"/>
                <a:gd name="T1" fmla="*/ 0 h 50"/>
                <a:gd name="T2" fmla="*/ 0 w 40"/>
                <a:gd name="T3" fmla="*/ 8 h 50"/>
                <a:gd name="T4" fmla="*/ 0 w 40"/>
                <a:gd name="T5" fmla="*/ 10 h 50"/>
                <a:gd name="T6" fmla="*/ 2 w 40"/>
                <a:gd name="T7" fmla="*/ 12 h 50"/>
                <a:gd name="T8" fmla="*/ 2 w 40"/>
                <a:gd name="T9" fmla="*/ 16 h 50"/>
                <a:gd name="T10" fmla="*/ 4 w 40"/>
                <a:gd name="T11" fmla="*/ 20 h 50"/>
                <a:gd name="T12" fmla="*/ 6 w 40"/>
                <a:gd name="T13" fmla="*/ 24 h 50"/>
                <a:gd name="T14" fmla="*/ 8 w 40"/>
                <a:gd name="T15" fmla="*/ 28 h 50"/>
                <a:gd name="T16" fmla="*/ 10 w 40"/>
                <a:gd name="T17" fmla="*/ 30 h 50"/>
                <a:gd name="T18" fmla="*/ 14 w 40"/>
                <a:gd name="T19" fmla="*/ 34 h 50"/>
                <a:gd name="T20" fmla="*/ 16 w 40"/>
                <a:gd name="T21" fmla="*/ 38 h 50"/>
                <a:gd name="T22" fmla="*/ 22 w 40"/>
                <a:gd name="T23" fmla="*/ 42 h 50"/>
                <a:gd name="T24" fmla="*/ 26 w 40"/>
                <a:gd name="T25" fmla="*/ 44 h 50"/>
                <a:gd name="T26" fmla="*/ 30 w 40"/>
                <a:gd name="T27" fmla="*/ 48 h 50"/>
                <a:gd name="T28" fmla="*/ 32 w 40"/>
                <a:gd name="T29" fmla="*/ 50 h 50"/>
                <a:gd name="T30" fmla="*/ 32 w 40"/>
                <a:gd name="T31" fmla="*/ 50 h 50"/>
                <a:gd name="T32" fmla="*/ 34 w 40"/>
                <a:gd name="T33" fmla="*/ 50 h 50"/>
                <a:gd name="T34" fmla="*/ 36 w 40"/>
                <a:gd name="T35" fmla="*/ 48 h 50"/>
                <a:gd name="T36" fmla="*/ 38 w 40"/>
                <a:gd name="T37" fmla="*/ 44 h 50"/>
                <a:gd name="T38" fmla="*/ 40 w 40"/>
                <a:gd name="T39" fmla="*/ 32 h 50"/>
                <a:gd name="T40" fmla="*/ 38 w 40"/>
                <a:gd name="T41" fmla="*/ 28 h 50"/>
                <a:gd name="T42" fmla="*/ 32 w 40"/>
                <a:gd name="T43" fmla="*/ 18 h 50"/>
                <a:gd name="T44" fmla="*/ 26 w 40"/>
                <a:gd name="T45" fmla="*/ 8 h 50"/>
                <a:gd name="T46" fmla="*/ 22 w 40"/>
                <a:gd name="T47" fmla="*/ 0 h 50"/>
                <a:gd name="T48" fmla="*/ 22 w 40"/>
                <a:gd name="T49" fmla="*/ 0 h 50"/>
                <a:gd name="T50" fmla="*/ 18 w 40"/>
                <a:gd name="T51" fmla="*/ 0 h 50"/>
                <a:gd name="T52" fmla="*/ 12 w 40"/>
                <a:gd name="T53" fmla="*/ 0 h 50"/>
                <a:gd name="T54" fmla="*/ 8 w 40"/>
                <a:gd name="T55" fmla="*/ 0 h 50"/>
                <a:gd name="T56" fmla="*/ 2 w 40"/>
                <a:gd name="T57" fmla="*/ 0 h 50"/>
                <a:gd name="T58" fmla="*/ 0 w 40"/>
                <a:gd name="T5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50">
                  <a:moveTo>
                    <a:pt x="0" y="0"/>
                  </a:moveTo>
                  <a:lnTo>
                    <a:pt x="0" y="8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4"/>
                  </a:lnTo>
                  <a:lnTo>
                    <a:pt x="8" y="28"/>
                  </a:lnTo>
                  <a:lnTo>
                    <a:pt x="10" y="30"/>
                  </a:lnTo>
                  <a:lnTo>
                    <a:pt x="14" y="34"/>
                  </a:lnTo>
                  <a:lnTo>
                    <a:pt x="16" y="38"/>
                  </a:lnTo>
                  <a:lnTo>
                    <a:pt x="22" y="42"/>
                  </a:lnTo>
                  <a:lnTo>
                    <a:pt x="26" y="44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4" y="50"/>
                  </a:lnTo>
                  <a:lnTo>
                    <a:pt x="36" y="48"/>
                  </a:lnTo>
                  <a:lnTo>
                    <a:pt x="38" y="44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2" y="18"/>
                  </a:lnTo>
                  <a:lnTo>
                    <a:pt x="26" y="8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2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1" name="Freeform 491"/>
            <p:cNvSpPr>
              <a:spLocks/>
            </p:cNvSpPr>
            <p:nvPr/>
          </p:nvSpPr>
          <p:spPr bwMode="gray">
            <a:xfrm>
              <a:off x="1790479" y="4983502"/>
              <a:ext cx="159220" cy="336727"/>
            </a:xfrm>
            <a:custGeom>
              <a:avLst/>
              <a:gdLst>
                <a:gd name="T0" fmla="*/ 78 w 86"/>
                <a:gd name="T1" fmla="*/ 0 h 182"/>
                <a:gd name="T2" fmla="*/ 72 w 86"/>
                <a:gd name="T3" fmla="*/ 4 h 182"/>
                <a:gd name="T4" fmla="*/ 64 w 86"/>
                <a:gd name="T5" fmla="*/ 12 h 182"/>
                <a:gd name="T6" fmla="*/ 60 w 86"/>
                <a:gd name="T7" fmla="*/ 20 h 182"/>
                <a:gd name="T8" fmla="*/ 56 w 86"/>
                <a:gd name="T9" fmla="*/ 24 h 182"/>
                <a:gd name="T10" fmla="*/ 48 w 86"/>
                <a:gd name="T11" fmla="*/ 32 h 182"/>
                <a:gd name="T12" fmla="*/ 40 w 86"/>
                <a:gd name="T13" fmla="*/ 42 h 182"/>
                <a:gd name="T14" fmla="*/ 34 w 86"/>
                <a:gd name="T15" fmla="*/ 50 h 182"/>
                <a:gd name="T16" fmla="*/ 28 w 86"/>
                <a:gd name="T17" fmla="*/ 54 h 182"/>
                <a:gd name="T18" fmla="*/ 24 w 86"/>
                <a:gd name="T19" fmla="*/ 54 h 182"/>
                <a:gd name="T20" fmla="*/ 22 w 86"/>
                <a:gd name="T21" fmla="*/ 54 h 182"/>
                <a:gd name="T22" fmla="*/ 16 w 86"/>
                <a:gd name="T23" fmla="*/ 54 h 182"/>
                <a:gd name="T24" fmla="*/ 10 w 86"/>
                <a:gd name="T25" fmla="*/ 60 h 182"/>
                <a:gd name="T26" fmla="*/ 6 w 86"/>
                <a:gd name="T27" fmla="*/ 68 h 182"/>
                <a:gd name="T28" fmla="*/ 6 w 86"/>
                <a:gd name="T29" fmla="*/ 82 h 182"/>
                <a:gd name="T30" fmla="*/ 4 w 86"/>
                <a:gd name="T31" fmla="*/ 90 h 182"/>
                <a:gd name="T32" fmla="*/ 6 w 86"/>
                <a:gd name="T33" fmla="*/ 92 h 182"/>
                <a:gd name="T34" fmla="*/ 8 w 86"/>
                <a:gd name="T35" fmla="*/ 92 h 182"/>
                <a:gd name="T36" fmla="*/ 14 w 86"/>
                <a:gd name="T37" fmla="*/ 100 h 182"/>
                <a:gd name="T38" fmla="*/ 14 w 86"/>
                <a:gd name="T39" fmla="*/ 106 h 182"/>
                <a:gd name="T40" fmla="*/ 10 w 86"/>
                <a:gd name="T41" fmla="*/ 110 h 182"/>
                <a:gd name="T42" fmla="*/ 6 w 86"/>
                <a:gd name="T43" fmla="*/ 116 h 182"/>
                <a:gd name="T44" fmla="*/ 0 w 86"/>
                <a:gd name="T45" fmla="*/ 138 h 182"/>
                <a:gd name="T46" fmla="*/ 6 w 86"/>
                <a:gd name="T47" fmla="*/ 172 h 182"/>
                <a:gd name="T48" fmla="*/ 8 w 86"/>
                <a:gd name="T49" fmla="*/ 172 h 182"/>
                <a:gd name="T50" fmla="*/ 16 w 86"/>
                <a:gd name="T51" fmla="*/ 172 h 182"/>
                <a:gd name="T52" fmla="*/ 22 w 86"/>
                <a:gd name="T53" fmla="*/ 172 h 182"/>
                <a:gd name="T54" fmla="*/ 20 w 86"/>
                <a:gd name="T55" fmla="*/ 174 h 182"/>
                <a:gd name="T56" fmla="*/ 24 w 86"/>
                <a:gd name="T57" fmla="*/ 178 h 182"/>
                <a:gd name="T58" fmla="*/ 28 w 86"/>
                <a:gd name="T59" fmla="*/ 182 h 182"/>
                <a:gd name="T60" fmla="*/ 36 w 86"/>
                <a:gd name="T61" fmla="*/ 182 h 182"/>
                <a:gd name="T62" fmla="*/ 44 w 86"/>
                <a:gd name="T63" fmla="*/ 178 h 182"/>
                <a:gd name="T64" fmla="*/ 50 w 86"/>
                <a:gd name="T65" fmla="*/ 164 h 182"/>
                <a:gd name="T66" fmla="*/ 58 w 86"/>
                <a:gd name="T67" fmla="*/ 134 h 182"/>
                <a:gd name="T68" fmla="*/ 58 w 86"/>
                <a:gd name="T69" fmla="*/ 126 h 182"/>
                <a:gd name="T70" fmla="*/ 60 w 86"/>
                <a:gd name="T71" fmla="*/ 120 h 182"/>
                <a:gd name="T72" fmla="*/ 66 w 86"/>
                <a:gd name="T73" fmla="*/ 108 h 182"/>
                <a:gd name="T74" fmla="*/ 72 w 86"/>
                <a:gd name="T75" fmla="*/ 82 h 182"/>
                <a:gd name="T76" fmla="*/ 78 w 86"/>
                <a:gd name="T77" fmla="*/ 54 h 182"/>
                <a:gd name="T78" fmla="*/ 78 w 86"/>
                <a:gd name="T79" fmla="*/ 50 h 182"/>
                <a:gd name="T80" fmla="*/ 82 w 86"/>
                <a:gd name="T81" fmla="*/ 40 h 182"/>
                <a:gd name="T82" fmla="*/ 84 w 86"/>
                <a:gd name="T83" fmla="*/ 28 h 182"/>
                <a:gd name="T84" fmla="*/ 84 w 86"/>
                <a:gd name="T85" fmla="*/ 20 h 182"/>
                <a:gd name="T86" fmla="*/ 86 w 86"/>
                <a:gd name="T87" fmla="*/ 12 h 182"/>
                <a:gd name="T88" fmla="*/ 86 w 86"/>
                <a:gd name="T89" fmla="*/ 4 h 182"/>
                <a:gd name="T90" fmla="*/ 78 w 86"/>
                <a:gd name="T9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6" h="182">
                  <a:moveTo>
                    <a:pt x="78" y="0"/>
                  </a:moveTo>
                  <a:lnTo>
                    <a:pt x="78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4" y="12"/>
                  </a:lnTo>
                  <a:lnTo>
                    <a:pt x="62" y="20"/>
                  </a:lnTo>
                  <a:lnTo>
                    <a:pt x="60" y="20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2" y="28"/>
                  </a:lnTo>
                  <a:lnTo>
                    <a:pt x="48" y="32"/>
                  </a:lnTo>
                  <a:lnTo>
                    <a:pt x="44" y="36"/>
                  </a:lnTo>
                  <a:lnTo>
                    <a:pt x="40" y="42"/>
                  </a:lnTo>
                  <a:lnTo>
                    <a:pt x="38" y="46"/>
                  </a:lnTo>
                  <a:lnTo>
                    <a:pt x="34" y="50"/>
                  </a:lnTo>
                  <a:lnTo>
                    <a:pt x="30" y="52"/>
                  </a:lnTo>
                  <a:lnTo>
                    <a:pt x="28" y="54"/>
                  </a:lnTo>
                  <a:lnTo>
                    <a:pt x="26" y="54"/>
                  </a:lnTo>
                  <a:lnTo>
                    <a:pt x="24" y="54"/>
                  </a:lnTo>
                  <a:lnTo>
                    <a:pt x="24" y="54"/>
                  </a:lnTo>
                  <a:lnTo>
                    <a:pt x="22" y="54"/>
                  </a:lnTo>
                  <a:lnTo>
                    <a:pt x="20" y="54"/>
                  </a:lnTo>
                  <a:lnTo>
                    <a:pt x="16" y="54"/>
                  </a:lnTo>
                  <a:lnTo>
                    <a:pt x="14" y="56"/>
                  </a:lnTo>
                  <a:lnTo>
                    <a:pt x="10" y="60"/>
                  </a:lnTo>
                  <a:lnTo>
                    <a:pt x="8" y="64"/>
                  </a:lnTo>
                  <a:lnTo>
                    <a:pt x="6" y="68"/>
                  </a:lnTo>
                  <a:lnTo>
                    <a:pt x="6" y="76"/>
                  </a:lnTo>
                  <a:lnTo>
                    <a:pt x="6" y="82"/>
                  </a:lnTo>
                  <a:lnTo>
                    <a:pt x="6" y="88"/>
                  </a:lnTo>
                  <a:lnTo>
                    <a:pt x="4" y="90"/>
                  </a:lnTo>
                  <a:lnTo>
                    <a:pt x="6" y="90"/>
                  </a:lnTo>
                  <a:lnTo>
                    <a:pt x="6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2" y="96"/>
                  </a:lnTo>
                  <a:lnTo>
                    <a:pt x="14" y="100"/>
                  </a:lnTo>
                  <a:lnTo>
                    <a:pt x="14" y="102"/>
                  </a:lnTo>
                  <a:lnTo>
                    <a:pt x="14" y="106"/>
                  </a:lnTo>
                  <a:lnTo>
                    <a:pt x="12" y="108"/>
                  </a:lnTo>
                  <a:lnTo>
                    <a:pt x="10" y="110"/>
                  </a:lnTo>
                  <a:lnTo>
                    <a:pt x="8" y="112"/>
                  </a:lnTo>
                  <a:lnTo>
                    <a:pt x="6" y="116"/>
                  </a:lnTo>
                  <a:lnTo>
                    <a:pt x="2" y="124"/>
                  </a:lnTo>
                  <a:lnTo>
                    <a:pt x="0" y="138"/>
                  </a:lnTo>
                  <a:lnTo>
                    <a:pt x="0" y="154"/>
                  </a:lnTo>
                  <a:lnTo>
                    <a:pt x="6" y="172"/>
                  </a:lnTo>
                  <a:lnTo>
                    <a:pt x="8" y="172"/>
                  </a:lnTo>
                  <a:lnTo>
                    <a:pt x="8" y="172"/>
                  </a:lnTo>
                  <a:lnTo>
                    <a:pt x="12" y="172"/>
                  </a:lnTo>
                  <a:lnTo>
                    <a:pt x="16" y="172"/>
                  </a:lnTo>
                  <a:lnTo>
                    <a:pt x="20" y="172"/>
                  </a:lnTo>
                  <a:lnTo>
                    <a:pt x="22" y="172"/>
                  </a:lnTo>
                  <a:lnTo>
                    <a:pt x="22" y="172"/>
                  </a:lnTo>
                  <a:lnTo>
                    <a:pt x="20" y="174"/>
                  </a:lnTo>
                  <a:lnTo>
                    <a:pt x="22" y="176"/>
                  </a:lnTo>
                  <a:lnTo>
                    <a:pt x="24" y="178"/>
                  </a:lnTo>
                  <a:lnTo>
                    <a:pt x="26" y="180"/>
                  </a:lnTo>
                  <a:lnTo>
                    <a:pt x="28" y="182"/>
                  </a:lnTo>
                  <a:lnTo>
                    <a:pt x="32" y="182"/>
                  </a:lnTo>
                  <a:lnTo>
                    <a:pt x="36" y="182"/>
                  </a:lnTo>
                  <a:lnTo>
                    <a:pt x="40" y="182"/>
                  </a:lnTo>
                  <a:lnTo>
                    <a:pt x="44" y="178"/>
                  </a:lnTo>
                  <a:lnTo>
                    <a:pt x="46" y="172"/>
                  </a:lnTo>
                  <a:lnTo>
                    <a:pt x="50" y="164"/>
                  </a:lnTo>
                  <a:lnTo>
                    <a:pt x="56" y="146"/>
                  </a:lnTo>
                  <a:lnTo>
                    <a:pt x="58" y="134"/>
                  </a:lnTo>
                  <a:lnTo>
                    <a:pt x="60" y="128"/>
                  </a:lnTo>
                  <a:lnTo>
                    <a:pt x="58" y="126"/>
                  </a:lnTo>
                  <a:lnTo>
                    <a:pt x="58" y="124"/>
                  </a:lnTo>
                  <a:lnTo>
                    <a:pt x="60" y="120"/>
                  </a:lnTo>
                  <a:lnTo>
                    <a:pt x="62" y="114"/>
                  </a:lnTo>
                  <a:lnTo>
                    <a:pt x="66" y="108"/>
                  </a:lnTo>
                  <a:lnTo>
                    <a:pt x="70" y="98"/>
                  </a:lnTo>
                  <a:lnTo>
                    <a:pt x="72" y="82"/>
                  </a:lnTo>
                  <a:lnTo>
                    <a:pt x="76" y="66"/>
                  </a:lnTo>
                  <a:lnTo>
                    <a:pt x="78" y="54"/>
                  </a:lnTo>
                  <a:lnTo>
                    <a:pt x="78" y="52"/>
                  </a:lnTo>
                  <a:lnTo>
                    <a:pt x="78" y="50"/>
                  </a:lnTo>
                  <a:lnTo>
                    <a:pt x="80" y="44"/>
                  </a:lnTo>
                  <a:lnTo>
                    <a:pt x="82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6" y="16"/>
                  </a:lnTo>
                  <a:lnTo>
                    <a:pt x="86" y="12"/>
                  </a:lnTo>
                  <a:lnTo>
                    <a:pt x="86" y="8"/>
                  </a:lnTo>
                  <a:lnTo>
                    <a:pt x="86" y="4"/>
                  </a:lnTo>
                  <a:lnTo>
                    <a:pt x="84" y="2"/>
                  </a:lnTo>
                  <a:lnTo>
                    <a:pt x="78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2" name="Freeform 492"/>
            <p:cNvSpPr>
              <a:spLocks/>
            </p:cNvSpPr>
            <p:nvPr/>
          </p:nvSpPr>
          <p:spPr bwMode="gray">
            <a:xfrm>
              <a:off x="4167672" y="5834571"/>
              <a:ext cx="107381" cy="103608"/>
            </a:xfrm>
            <a:custGeom>
              <a:avLst/>
              <a:gdLst>
                <a:gd name="T0" fmla="*/ 10 w 58"/>
                <a:gd name="T1" fmla="*/ 2 h 56"/>
                <a:gd name="T2" fmla="*/ 10 w 58"/>
                <a:gd name="T3" fmla="*/ 2 h 56"/>
                <a:gd name="T4" fmla="*/ 8 w 58"/>
                <a:gd name="T5" fmla="*/ 2 h 56"/>
                <a:gd name="T6" fmla="*/ 6 w 58"/>
                <a:gd name="T7" fmla="*/ 2 h 56"/>
                <a:gd name="T8" fmla="*/ 4 w 58"/>
                <a:gd name="T9" fmla="*/ 4 h 56"/>
                <a:gd name="T10" fmla="*/ 2 w 58"/>
                <a:gd name="T11" fmla="*/ 6 h 56"/>
                <a:gd name="T12" fmla="*/ 0 w 58"/>
                <a:gd name="T13" fmla="*/ 8 h 56"/>
                <a:gd name="T14" fmla="*/ 0 w 58"/>
                <a:gd name="T15" fmla="*/ 14 h 56"/>
                <a:gd name="T16" fmla="*/ 6 w 58"/>
                <a:gd name="T17" fmla="*/ 30 h 56"/>
                <a:gd name="T18" fmla="*/ 6 w 58"/>
                <a:gd name="T19" fmla="*/ 30 h 56"/>
                <a:gd name="T20" fmla="*/ 8 w 58"/>
                <a:gd name="T21" fmla="*/ 32 h 56"/>
                <a:gd name="T22" fmla="*/ 10 w 58"/>
                <a:gd name="T23" fmla="*/ 36 h 56"/>
                <a:gd name="T24" fmla="*/ 14 w 58"/>
                <a:gd name="T25" fmla="*/ 40 h 56"/>
                <a:gd name="T26" fmla="*/ 14 w 58"/>
                <a:gd name="T27" fmla="*/ 44 h 56"/>
                <a:gd name="T28" fmla="*/ 18 w 58"/>
                <a:gd name="T29" fmla="*/ 46 h 56"/>
                <a:gd name="T30" fmla="*/ 22 w 58"/>
                <a:gd name="T31" fmla="*/ 50 h 56"/>
                <a:gd name="T32" fmla="*/ 26 w 58"/>
                <a:gd name="T33" fmla="*/ 52 h 56"/>
                <a:gd name="T34" fmla="*/ 32 w 58"/>
                <a:gd name="T35" fmla="*/ 54 h 56"/>
                <a:gd name="T36" fmla="*/ 36 w 58"/>
                <a:gd name="T37" fmla="*/ 56 h 56"/>
                <a:gd name="T38" fmla="*/ 40 w 58"/>
                <a:gd name="T39" fmla="*/ 54 h 56"/>
                <a:gd name="T40" fmla="*/ 42 w 58"/>
                <a:gd name="T41" fmla="*/ 52 h 56"/>
                <a:gd name="T42" fmla="*/ 46 w 58"/>
                <a:gd name="T43" fmla="*/ 50 h 56"/>
                <a:gd name="T44" fmla="*/ 50 w 58"/>
                <a:gd name="T45" fmla="*/ 44 h 56"/>
                <a:gd name="T46" fmla="*/ 54 w 58"/>
                <a:gd name="T47" fmla="*/ 40 h 56"/>
                <a:gd name="T48" fmla="*/ 56 w 58"/>
                <a:gd name="T49" fmla="*/ 34 h 56"/>
                <a:gd name="T50" fmla="*/ 58 w 58"/>
                <a:gd name="T51" fmla="*/ 30 h 56"/>
                <a:gd name="T52" fmla="*/ 56 w 58"/>
                <a:gd name="T53" fmla="*/ 24 h 56"/>
                <a:gd name="T54" fmla="*/ 56 w 58"/>
                <a:gd name="T55" fmla="*/ 18 h 56"/>
                <a:gd name="T56" fmla="*/ 56 w 58"/>
                <a:gd name="T57" fmla="*/ 12 h 56"/>
                <a:gd name="T58" fmla="*/ 56 w 58"/>
                <a:gd name="T59" fmla="*/ 8 h 56"/>
                <a:gd name="T60" fmla="*/ 56 w 58"/>
                <a:gd name="T61" fmla="*/ 6 h 56"/>
                <a:gd name="T62" fmla="*/ 54 w 58"/>
                <a:gd name="T63" fmla="*/ 6 h 56"/>
                <a:gd name="T64" fmla="*/ 52 w 58"/>
                <a:gd name="T65" fmla="*/ 4 h 56"/>
                <a:gd name="T66" fmla="*/ 50 w 58"/>
                <a:gd name="T67" fmla="*/ 2 h 56"/>
                <a:gd name="T68" fmla="*/ 46 w 58"/>
                <a:gd name="T69" fmla="*/ 0 h 56"/>
                <a:gd name="T70" fmla="*/ 42 w 58"/>
                <a:gd name="T71" fmla="*/ 0 h 56"/>
                <a:gd name="T72" fmla="*/ 40 w 58"/>
                <a:gd name="T73" fmla="*/ 0 h 56"/>
                <a:gd name="T74" fmla="*/ 38 w 58"/>
                <a:gd name="T75" fmla="*/ 2 h 56"/>
                <a:gd name="T76" fmla="*/ 36 w 58"/>
                <a:gd name="T77" fmla="*/ 4 h 56"/>
                <a:gd name="T78" fmla="*/ 34 w 58"/>
                <a:gd name="T79" fmla="*/ 8 h 56"/>
                <a:gd name="T80" fmla="*/ 32 w 58"/>
                <a:gd name="T81" fmla="*/ 10 h 56"/>
                <a:gd name="T82" fmla="*/ 32 w 58"/>
                <a:gd name="T83" fmla="*/ 10 h 56"/>
                <a:gd name="T84" fmla="*/ 16 w 58"/>
                <a:gd name="T85" fmla="*/ 2 h 56"/>
                <a:gd name="T86" fmla="*/ 10 w 58"/>
                <a:gd name="T87" fmla="*/ 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8" h="56">
                  <a:moveTo>
                    <a:pt x="10" y="2"/>
                  </a:moveTo>
                  <a:lnTo>
                    <a:pt x="10" y="2"/>
                  </a:lnTo>
                  <a:lnTo>
                    <a:pt x="8" y="2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0" y="36"/>
                  </a:lnTo>
                  <a:lnTo>
                    <a:pt x="14" y="40"/>
                  </a:lnTo>
                  <a:lnTo>
                    <a:pt x="14" y="44"/>
                  </a:lnTo>
                  <a:lnTo>
                    <a:pt x="18" y="46"/>
                  </a:lnTo>
                  <a:lnTo>
                    <a:pt x="22" y="50"/>
                  </a:lnTo>
                  <a:lnTo>
                    <a:pt x="26" y="52"/>
                  </a:lnTo>
                  <a:lnTo>
                    <a:pt x="32" y="54"/>
                  </a:lnTo>
                  <a:lnTo>
                    <a:pt x="36" y="56"/>
                  </a:lnTo>
                  <a:lnTo>
                    <a:pt x="40" y="54"/>
                  </a:lnTo>
                  <a:lnTo>
                    <a:pt x="42" y="52"/>
                  </a:lnTo>
                  <a:lnTo>
                    <a:pt x="46" y="50"/>
                  </a:lnTo>
                  <a:lnTo>
                    <a:pt x="50" y="44"/>
                  </a:lnTo>
                  <a:lnTo>
                    <a:pt x="54" y="40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56" y="24"/>
                  </a:lnTo>
                  <a:lnTo>
                    <a:pt x="56" y="18"/>
                  </a:lnTo>
                  <a:lnTo>
                    <a:pt x="56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50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8" y="2"/>
                  </a:lnTo>
                  <a:lnTo>
                    <a:pt x="36" y="4"/>
                  </a:lnTo>
                  <a:lnTo>
                    <a:pt x="34" y="8"/>
                  </a:lnTo>
                  <a:lnTo>
                    <a:pt x="32" y="10"/>
                  </a:lnTo>
                  <a:lnTo>
                    <a:pt x="32" y="10"/>
                  </a:lnTo>
                  <a:lnTo>
                    <a:pt x="16" y="2"/>
                  </a:lnTo>
                  <a:lnTo>
                    <a:pt x="10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3" name="Freeform 493"/>
            <p:cNvSpPr>
              <a:spLocks/>
            </p:cNvSpPr>
            <p:nvPr/>
          </p:nvSpPr>
          <p:spPr bwMode="gray">
            <a:xfrm>
              <a:off x="4267647" y="4746683"/>
              <a:ext cx="129598" cy="99908"/>
            </a:xfrm>
            <a:custGeom>
              <a:avLst/>
              <a:gdLst>
                <a:gd name="T0" fmla="*/ 2 w 70"/>
                <a:gd name="T1" fmla="*/ 44 h 54"/>
                <a:gd name="T2" fmla="*/ 34 w 70"/>
                <a:gd name="T3" fmla="*/ 28 h 54"/>
                <a:gd name="T4" fmla="*/ 34 w 70"/>
                <a:gd name="T5" fmla="*/ 28 h 54"/>
                <a:gd name="T6" fmla="*/ 38 w 70"/>
                <a:gd name="T7" fmla="*/ 26 h 54"/>
                <a:gd name="T8" fmla="*/ 40 w 70"/>
                <a:gd name="T9" fmla="*/ 22 h 54"/>
                <a:gd name="T10" fmla="*/ 44 w 70"/>
                <a:gd name="T11" fmla="*/ 18 h 54"/>
                <a:gd name="T12" fmla="*/ 48 w 70"/>
                <a:gd name="T13" fmla="*/ 14 h 54"/>
                <a:gd name="T14" fmla="*/ 52 w 70"/>
                <a:gd name="T15" fmla="*/ 10 h 54"/>
                <a:gd name="T16" fmla="*/ 54 w 70"/>
                <a:gd name="T17" fmla="*/ 4 h 54"/>
                <a:gd name="T18" fmla="*/ 54 w 70"/>
                <a:gd name="T19" fmla="*/ 0 h 54"/>
                <a:gd name="T20" fmla="*/ 64 w 70"/>
                <a:gd name="T21" fmla="*/ 0 h 54"/>
                <a:gd name="T22" fmla="*/ 70 w 70"/>
                <a:gd name="T23" fmla="*/ 8 h 54"/>
                <a:gd name="T24" fmla="*/ 68 w 70"/>
                <a:gd name="T25" fmla="*/ 12 h 54"/>
                <a:gd name="T26" fmla="*/ 64 w 70"/>
                <a:gd name="T27" fmla="*/ 22 h 54"/>
                <a:gd name="T28" fmla="*/ 56 w 70"/>
                <a:gd name="T29" fmla="*/ 32 h 54"/>
                <a:gd name="T30" fmla="*/ 46 w 70"/>
                <a:gd name="T31" fmla="*/ 42 h 54"/>
                <a:gd name="T32" fmla="*/ 28 w 70"/>
                <a:gd name="T33" fmla="*/ 50 h 54"/>
                <a:gd name="T34" fmla="*/ 16 w 70"/>
                <a:gd name="T35" fmla="*/ 54 h 54"/>
                <a:gd name="T36" fmla="*/ 10 w 70"/>
                <a:gd name="T37" fmla="*/ 54 h 54"/>
                <a:gd name="T38" fmla="*/ 10 w 70"/>
                <a:gd name="T39" fmla="*/ 54 h 54"/>
                <a:gd name="T40" fmla="*/ 8 w 70"/>
                <a:gd name="T41" fmla="*/ 54 h 54"/>
                <a:gd name="T42" fmla="*/ 6 w 70"/>
                <a:gd name="T43" fmla="*/ 54 h 54"/>
                <a:gd name="T44" fmla="*/ 4 w 70"/>
                <a:gd name="T45" fmla="*/ 52 h 54"/>
                <a:gd name="T46" fmla="*/ 2 w 70"/>
                <a:gd name="T47" fmla="*/ 52 h 54"/>
                <a:gd name="T48" fmla="*/ 0 w 70"/>
                <a:gd name="T49" fmla="*/ 50 h 54"/>
                <a:gd name="T50" fmla="*/ 0 w 70"/>
                <a:gd name="T51" fmla="*/ 48 h 54"/>
                <a:gd name="T52" fmla="*/ 2 w 70"/>
                <a:gd name="T53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0" h="54">
                  <a:moveTo>
                    <a:pt x="2" y="44"/>
                  </a:moveTo>
                  <a:lnTo>
                    <a:pt x="34" y="28"/>
                  </a:lnTo>
                  <a:lnTo>
                    <a:pt x="34" y="28"/>
                  </a:lnTo>
                  <a:lnTo>
                    <a:pt x="38" y="26"/>
                  </a:lnTo>
                  <a:lnTo>
                    <a:pt x="40" y="22"/>
                  </a:lnTo>
                  <a:lnTo>
                    <a:pt x="44" y="18"/>
                  </a:lnTo>
                  <a:lnTo>
                    <a:pt x="48" y="14"/>
                  </a:lnTo>
                  <a:lnTo>
                    <a:pt x="52" y="10"/>
                  </a:lnTo>
                  <a:lnTo>
                    <a:pt x="54" y="4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70" y="8"/>
                  </a:lnTo>
                  <a:lnTo>
                    <a:pt x="68" y="12"/>
                  </a:lnTo>
                  <a:lnTo>
                    <a:pt x="64" y="22"/>
                  </a:lnTo>
                  <a:lnTo>
                    <a:pt x="56" y="32"/>
                  </a:lnTo>
                  <a:lnTo>
                    <a:pt x="46" y="42"/>
                  </a:lnTo>
                  <a:lnTo>
                    <a:pt x="28" y="50"/>
                  </a:lnTo>
                  <a:lnTo>
                    <a:pt x="16" y="54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8" y="54"/>
                  </a:lnTo>
                  <a:lnTo>
                    <a:pt x="6" y="54"/>
                  </a:lnTo>
                  <a:lnTo>
                    <a:pt x="4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8"/>
                  </a:lnTo>
                  <a:lnTo>
                    <a:pt x="2" y="4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4" name="Freeform 494"/>
            <p:cNvSpPr>
              <a:spLocks/>
            </p:cNvSpPr>
            <p:nvPr/>
          </p:nvSpPr>
          <p:spPr bwMode="gray">
            <a:xfrm>
              <a:off x="4686063" y="5797568"/>
              <a:ext cx="137003" cy="203516"/>
            </a:xfrm>
            <a:custGeom>
              <a:avLst/>
              <a:gdLst>
                <a:gd name="T0" fmla="*/ 8 w 74"/>
                <a:gd name="T1" fmla="*/ 0 h 110"/>
                <a:gd name="T2" fmla="*/ 4 w 74"/>
                <a:gd name="T3" fmla="*/ 2 h 110"/>
                <a:gd name="T4" fmla="*/ 2 w 74"/>
                <a:gd name="T5" fmla="*/ 4 h 110"/>
                <a:gd name="T6" fmla="*/ 2 w 74"/>
                <a:gd name="T7" fmla="*/ 12 h 110"/>
                <a:gd name="T8" fmla="*/ 8 w 74"/>
                <a:gd name="T9" fmla="*/ 20 h 110"/>
                <a:gd name="T10" fmla="*/ 14 w 74"/>
                <a:gd name="T11" fmla="*/ 30 h 110"/>
                <a:gd name="T12" fmla="*/ 20 w 74"/>
                <a:gd name="T13" fmla="*/ 38 h 110"/>
                <a:gd name="T14" fmla="*/ 22 w 74"/>
                <a:gd name="T15" fmla="*/ 40 h 110"/>
                <a:gd name="T16" fmla="*/ 22 w 74"/>
                <a:gd name="T17" fmla="*/ 54 h 110"/>
                <a:gd name="T18" fmla="*/ 18 w 74"/>
                <a:gd name="T19" fmla="*/ 74 h 110"/>
                <a:gd name="T20" fmla="*/ 18 w 74"/>
                <a:gd name="T21" fmla="*/ 78 h 110"/>
                <a:gd name="T22" fmla="*/ 22 w 74"/>
                <a:gd name="T23" fmla="*/ 84 h 110"/>
                <a:gd name="T24" fmla="*/ 28 w 74"/>
                <a:gd name="T25" fmla="*/ 92 h 110"/>
                <a:gd name="T26" fmla="*/ 32 w 74"/>
                <a:gd name="T27" fmla="*/ 102 h 110"/>
                <a:gd name="T28" fmla="*/ 36 w 74"/>
                <a:gd name="T29" fmla="*/ 110 h 110"/>
                <a:gd name="T30" fmla="*/ 38 w 74"/>
                <a:gd name="T31" fmla="*/ 110 h 110"/>
                <a:gd name="T32" fmla="*/ 40 w 74"/>
                <a:gd name="T33" fmla="*/ 102 h 110"/>
                <a:gd name="T34" fmla="*/ 46 w 74"/>
                <a:gd name="T35" fmla="*/ 90 h 110"/>
                <a:gd name="T36" fmla="*/ 54 w 74"/>
                <a:gd name="T37" fmla="*/ 82 h 110"/>
                <a:gd name="T38" fmla="*/ 60 w 74"/>
                <a:gd name="T39" fmla="*/ 78 h 110"/>
                <a:gd name="T40" fmla="*/ 66 w 74"/>
                <a:gd name="T41" fmla="*/ 68 h 110"/>
                <a:gd name="T42" fmla="*/ 70 w 74"/>
                <a:gd name="T43" fmla="*/ 58 h 110"/>
                <a:gd name="T44" fmla="*/ 72 w 74"/>
                <a:gd name="T45" fmla="*/ 50 h 110"/>
                <a:gd name="T46" fmla="*/ 72 w 74"/>
                <a:gd name="T47" fmla="*/ 50 h 110"/>
                <a:gd name="T48" fmla="*/ 64 w 74"/>
                <a:gd name="T49" fmla="*/ 52 h 110"/>
                <a:gd name="T50" fmla="*/ 54 w 74"/>
                <a:gd name="T51" fmla="*/ 52 h 110"/>
                <a:gd name="T52" fmla="*/ 46 w 74"/>
                <a:gd name="T53" fmla="*/ 48 h 110"/>
                <a:gd name="T54" fmla="*/ 38 w 74"/>
                <a:gd name="T55" fmla="*/ 40 h 110"/>
                <a:gd name="T56" fmla="*/ 34 w 74"/>
                <a:gd name="T57" fmla="*/ 32 h 110"/>
                <a:gd name="T58" fmla="*/ 32 w 74"/>
                <a:gd name="T59" fmla="*/ 28 h 110"/>
                <a:gd name="T60" fmla="*/ 18 w 74"/>
                <a:gd name="T61" fmla="*/ 10 h 110"/>
                <a:gd name="T62" fmla="*/ 18 w 74"/>
                <a:gd name="T63" fmla="*/ 6 h 110"/>
                <a:gd name="T64" fmla="*/ 12 w 74"/>
                <a:gd name="T65" fmla="*/ 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110">
                  <a:moveTo>
                    <a:pt x="10" y="0"/>
                  </a:move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2" y="12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10" y="26"/>
                  </a:lnTo>
                  <a:lnTo>
                    <a:pt x="14" y="30"/>
                  </a:lnTo>
                  <a:lnTo>
                    <a:pt x="16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2" y="40"/>
                  </a:lnTo>
                  <a:lnTo>
                    <a:pt x="22" y="44"/>
                  </a:lnTo>
                  <a:lnTo>
                    <a:pt x="22" y="54"/>
                  </a:lnTo>
                  <a:lnTo>
                    <a:pt x="20" y="64"/>
                  </a:lnTo>
                  <a:lnTo>
                    <a:pt x="18" y="74"/>
                  </a:lnTo>
                  <a:lnTo>
                    <a:pt x="18" y="74"/>
                  </a:lnTo>
                  <a:lnTo>
                    <a:pt x="18" y="78"/>
                  </a:lnTo>
                  <a:lnTo>
                    <a:pt x="18" y="80"/>
                  </a:lnTo>
                  <a:lnTo>
                    <a:pt x="22" y="84"/>
                  </a:lnTo>
                  <a:lnTo>
                    <a:pt x="24" y="88"/>
                  </a:lnTo>
                  <a:lnTo>
                    <a:pt x="28" y="92"/>
                  </a:lnTo>
                  <a:lnTo>
                    <a:pt x="30" y="96"/>
                  </a:lnTo>
                  <a:lnTo>
                    <a:pt x="32" y="102"/>
                  </a:lnTo>
                  <a:lnTo>
                    <a:pt x="34" y="106"/>
                  </a:lnTo>
                  <a:lnTo>
                    <a:pt x="36" y="110"/>
                  </a:lnTo>
                  <a:lnTo>
                    <a:pt x="36" y="110"/>
                  </a:lnTo>
                  <a:lnTo>
                    <a:pt x="38" y="110"/>
                  </a:lnTo>
                  <a:lnTo>
                    <a:pt x="38" y="106"/>
                  </a:lnTo>
                  <a:lnTo>
                    <a:pt x="40" y="102"/>
                  </a:lnTo>
                  <a:lnTo>
                    <a:pt x="44" y="96"/>
                  </a:lnTo>
                  <a:lnTo>
                    <a:pt x="46" y="90"/>
                  </a:lnTo>
                  <a:lnTo>
                    <a:pt x="50" y="86"/>
                  </a:lnTo>
                  <a:lnTo>
                    <a:pt x="54" y="82"/>
                  </a:lnTo>
                  <a:lnTo>
                    <a:pt x="56" y="80"/>
                  </a:lnTo>
                  <a:lnTo>
                    <a:pt x="60" y="78"/>
                  </a:lnTo>
                  <a:lnTo>
                    <a:pt x="64" y="74"/>
                  </a:lnTo>
                  <a:lnTo>
                    <a:pt x="66" y="68"/>
                  </a:lnTo>
                  <a:lnTo>
                    <a:pt x="68" y="64"/>
                  </a:lnTo>
                  <a:lnTo>
                    <a:pt x="70" y="58"/>
                  </a:lnTo>
                  <a:lnTo>
                    <a:pt x="72" y="54"/>
                  </a:lnTo>
                  <a:lnTo>
                    <a:pt x="72" y="50"/>
                  </a:lnTo>
                  <a:lnTo>
                    <a:pt x="74" y="50"/>
                  </a:lnTo>
                  <a:lnTo>
                    <a:pt x="72" y="50"/>
                  </a:lnTo>
                  <a:lnTo>
                    <a:pt x="68" y="50"/>
                  </a:lnTo>
                  <a:lnTo>
                    <a:pt x="64" y="52"/>
                  </a:lnTo>
                  <a:lnTo>
                    <a:pt x="58" y="52"/>
                  </a:lnTo>
                  <a:lnTo>
                    <a:pt x="54" y="52"/>
                  </a:lnTo>
                  <a:lnTo>
                    <a:pt x="48" y="50"/>
                  </a:lnTo>
                  <a:lnTo>
                    <a:pt x="46" y="48"/>
                  </a:lnTo>
                  <a:lnTo>
                    <a:pt x="42" y="44"/>
                  </a:lnTo>
                  <a:lnTo>
                    <a:pt x="38" y="40"/>
                  </a:lnTo>
                  <a:lnTo>
                    <a:pt x="36" y="36"/>
                  </a:lnTo>
                  <a:lnTo>
                    <a:pt x="34" y="32"/>
                  </a:lnTo>
                  <a:lnTo>
                    <a:pt x="32" y="30"/>
                  </a:lnTo>
                  <a:lnTo>
                    <a:pt x="32" y="28"/>
                  </a:lnTo>
                  <a:lnTo>
                    <a:pt x="18" y="10"/>
                  </a:lnTo>
                  <a:lnTo>
                    <a:pt x="18" y="10"/>
                  </a:lnTo>
                  <a:lnTo>
                    <a:pt x="18" y="8"/>
                  </a:lnTo>
                  <a:lnTo>
                    <a:pt x="18" y="6"/>
                  </a:lnTo>
                  <a:lnTo>
                    <a:pt x="16" y="2"/>
                  </a:lnTo>
                  <a:lnTo>
                    <a:pt x="12" y="2"/>
                  </a:lnTo>
                  <a:lnTo>
                    <a:pt x="1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5" name="Freeform 495"/>
            <p:cNvSpPr>
              <a:spLocks/>
            </p:cNvSpPr>
            <p:nvPr/>
          </p:nvSpPr>
          <p:spPr bwMode="gray">
            <a:xfrm>
              <a:off x="4556465" y="5989983"/>
              <a:ext cx="170328" cy="192416"/>
            </a:xfrm>
            <a:custGeom>
              <a:avLst/>
              <a:gdLst>
                <a:gd name="T0" fmla="*/ 4 w 92"/>
                <a:gd name="T1" fmla="*/ 80 h 104"/>
                <a:gd name="T2" fmla="*/ 4 w 92"/>
                <a:gd name="T3" fmla="*/ 80 h 104"/>
                <a:gd name="T4" fmla="*/ 2 w 92"/>
                <a:gd name="T5" fmla="*/ 82 h 104"/>
                <a:gd name="T6" fmla="*/ 0 w 92"/>
                <a:gd name="T7" fmla="*/ 84 h 104"/>
                <a:gd name="T8" fmla="*/ 0 w 92"/>
                <a:gd name="T9" fmla="*/ 88 h 104"/>
                <a:gd name="T10" fmla="*/ 0 w 92"/>
                <a:gd name="T11" fmla="*/ 90 h 104"/>
                <a:gd name="T12" fmla="*/ 0 w 92"/>
                <a:gd name="T13" fmla="*/ 94 h 104"/>
                <a:gd name="T14" fmla="*/ 4 w 92"/>
                <a:gd name="T15" fmla="*/ 96 h 104"/>
                <a:gd name="T16" fmla="*/ 10 w 92"/>
                <a:gd name="T17" fmla="*/ 98 h 104"/>
                <a:gd name="T18" fmla="*/ 16 w 92"/>
                <a:gd name="T19" fmla="*/ 100 h 104"/>
                <a:gd name="T20" fmla="*/ 22 w 92"/>
                <a:gd name="T21" fmla="*/ 102 h 104"/>
                <a:gd name="T22" fmla="*/ 28 w 92"/>
                <a:gd name="T23" fmla="*/ 104 h 104"/>
                <a:gd name="T24" fmla="*/ 34 w 92"/>
                <a:gd name="T25" fmla="*/ 104 h 104"/>
                <a:gd name="T26" fmla="*/ 36 w 92"/>
                <a:gd name="T27" fmla="*/ 104 h 104"/>
                <a:gd name="T28" fmla="*/ 40 w 92"/>
                <a:gd name="T29" fmla="*/ 102 h 104"/>
                <a:gd name="T30" fmla="*/ 44 w 92"/>
                <a:gd name="T31" fmla="*/ 98 h 104"/>
                <a:gd name="T32" fmla="*/ 48 w 92"/>
                <a:gd name="T33" fmla="*/ 94 h 104"/>
                <a:gd name="T34" fmla="*/ 50 w 92"/>
                <a:gd name="T35" fmla="*/ 90 h 104"/>
                <a:gd name="T36" fmla="*/ 52 w 92"/>
                <a:gd name="T37" fmla="*/ 86 h 104"/>
                <a:gd name="T38" fmla="*/ 52 w 92"/>
                <a:gd name="T39" fmla="*/ 82 h 104"/>
                <a:gd name="T40" fmla="*/ 52 w 92"/>
                <a:gd name="T41" fmla="*/ 78 h 104"/>
                <a:gd name="T42" fmla="*/ 50 w 92"/>
                <a:gd name="T43" fmla="*/ 74 h 104"/>
                <a:gd name="T44" fmla="*/ 52 w 92"/>
                <a:gd name="T45" fmla="*/ 70 h 104"/>
                <a:gd name="T46" fmla="*/ 54 w 92"/>
                <a:gd name="T47" fmla="*/ 66 h 104"/>
                <a:gd name="T48" fmla="*/ 58 w 92"/>
                <a:gd name="T49" fmla="*/ 64 h 104"/>
                <a:gd name="T50" fmla="*/ 62 w 92"/>
                <a:gd name="T51" fmla="*/ 60 h 104"/>
                <a:gd name="T52" fmla="*/ 66 w 92"/>
                <a:gd name="T53" fmla="*/ 54 h 104"/>
                <a:gd name="T54" fmla="*/ 70 w 92"/>
                <a:gd name="T55" fmla="*/ 50 h 104"/>
                <a:gd name="T56" fmla="*/ 72 w 92"/>
                <a:gd name="T57" fmla="*/ 46 h 104"/>
                <a:gd name="T58" fmla="*/ 74 w 92"/>
                <a:gd name="T59" fmla="*/ 44 h 104"/>
                <a:gd name="T60" fmla="*/ 74 w 92"/>
                <a:gd name="T61" fmla="*/ 42 h 104"/>
                <a:gd name="T62" fmla="*/ 80 w 92"/>
                <a:gd name="T63" fmla="*/ 30 h 104"/>
                <a:gd name="T64" fmla="*/ 82 w 92"/>
                <a:gd name="T65" fmla="*/ 28 h 104"/>
                <a:gd name="T66" fmla="*/ 84 w 92"/>
                <a:gd name="T67" fmla="*/ 26 h 104"/>
                <a:gd name="T68" fmla="*/ 86 w 92"/>
                <a:gd name="T69" fmla="*/ 24 h 104"/>
                <a:gd name="T70" fmla="*/ 88 w 92"/>
                <a:gd name="T71" fmla="*/ 20 h 104"/>
                <a:gd name="T72" fmla="*/ 90 w 92"/>
                <a:gd name="T73" fmla="*/ 16 h 104"/>
                <a:gd name="T74" fmla="*/ 92 w 92"/>
                <a:gd name="T75" fmla="*/ 12 h 104"/>
                <a:gd name="T76" fmla="*/ 92 w 92"/>
                <a:gd name="T77" fmla="*/ 8 h 104"/>
                <a:gd name="T78" fmla="*/ 90 w 92"/>
                <a:gd name="T79" fmla="*/ 6 h 104"/>
                <a:gd name="T80" fmla="*/ 86 w 92"/>
                <a:gd name="T81" fmla="*/ 4 h 104"/>
                <a:gd name="T82" fmla="*/ 82 w 92"/>
                <a:gd name="T83" fmla="*/ 2 h 104"/>
                <a:gd name="T84" fmla="*/ 78 w 92"/>
                <a:gd name="T85" fmla="*/ 0 h 104"/>
                <a:gd name="T86" fmla="*/ 74 w 92"/>
                <a:gd name="T87" fmla="*/ 0 h 104"/>
                <a:gd name="T88" fmla="*/ 70 w 92"/>
                <a:gd name="T89" fmla="*/ 0 h 104"/>
                <a:gd name="T90" fmla="*/ 68 w 92"/>
                <a:gd name="T91" fmla="*/ 2 h 104"/>
                <a:gd name="T92" fmla="*/ 66 w 92"/>
                <a:gd name="T93" fmla="*/ 4 h 104"/>
                <a:gd name="T94" fmla="*/ 64 w 92"/>
                <a:gd name="T95" fmla="*/ 8 h 104"/>
                <a:gd name="T96" fmla="*/ 62 w 92"/>
                <a:gd name="T97" fmla="*/ 10 h 104"/>
                <a:gd name="T98" fmla="*/ 60 w 92"/>
                <a:gd name="T99" fmla="*/ 12 h 104"/>
                <a:gd name="T100" fmla="*/ 60 w 92"/>
                <a:gd name="T101" fmla="*/ 12 h 104"/>
                <a:gd name="T102" fmla="*/ 58 w 92"/>
                <a:gd name="T103" fmla="*/ 26 h 104"/>
                <a:gd name="T104" fmla="*/ 42 w 92"/>
                <a:gd name="T105" fmla="*/ 36 h 104"/>
                <a:gd name="T106" fmla="*/ 32 w 92"/>
                <a:gd name="T107" fmla="*/ 44 h 104"/>
                <a:gd name="T108" fmla="*/ 20 w 92"/>
                <a:gd name="T109" fmla="*/ 62 h 104"/>
                <a:gd name="T110" fmla="*/ 14 w 92"/>
                <a:gd name="T111" fmla="*/ 72 h 104"/>
                <a:gd name="T112" fmla="*/ 14 w 92"/>
                <a:gd name="T113" fmla="*/ 72 h 104"/>
                <a:gd name="T114" fmla="*/ 12 w 92"/>
                <a:gd name="T115" fmla="*/ 72 h 104"/>
                <a:gd name="T116" fmla="*/ 8 w 92"/>
                <a:gd name="T117" fmla="*/ 72 h 104"/>
                <a:gd name="T118" fmla="*/ 6 w 92"/>
                <a:gd name="T119" fmla="*/ 76 h 104"/>
                <a:gd name="T120" fmla="*/ 4 w 92"/>
                <a:gd name="T121" fmla="*/ 8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2" h="104">
                  <a:moveTo>
                    <a:pt x="4" y="80"/>
                  </a:moveTo>
                  <a:lnTo>
                    <a:pt x="4" y="80"/>
                  </a:lnTo>
                  <a:lnTo>
                    <a:pt x="2" y="82"/>
                  </a:lnTo>
                  <a:lnTo>
                    <a:pt x="0" y="84"/>
                  </a:lnTo>
                  <a:lnTo>
                    <a:pt x="0" y="88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4" y="96"/>
                  </a:lnTo>
                  <a:lnTo>
                    <a:pt x="10" y="98"/>
                  </a:lnTo>
                  <a:lnTo>
                    <a:pt x="16" y="100"/>
                  </a:lnTo>
                  <a:lnTo>
                    <a:pt x="22" y="102"/>
                  </a:lnTo>
                  <a:lnTo>
                    <a:pt x="28" y="104"/>
                  </a:lnTo>
                  <a:lnTo>
                    <a:pt x="34" y="104"/>
                  </a:lnTo>
                  <a:lnTo>
                    <a:pt x="36" y="104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48" y="94"/>
                  </a:lnTo>
                  <a:lnTo>
                    <a:pt x="50" y="90"/>
                  </a:lnTo>
                  <a:lnTo>
                    <a:pt x="52" y="86"/>
                  </a:lnTo>
                  <a:lnTo>
                    <a:pt x="52" y="82"/>
                  </a:lnTo>
                  <a:lnTo>
                    <a:pt x="52" y="78"/>
                  </a:lnTo>
                  <a:lnTo>
                    <a:pt x="50" y="74"/>
                  </a:lnTo>
                  <a:lnTo>
                    <a:pt x="52" y="70"/>
                  </a:lnTo>
                  <a:lnTo>
                    <a:pt x="54" y="66"/>
                  </a:lnTo>
                  <a:lnTo>
                    <a:pt x="58" y="64"/>
                  </a:lnTo>
                  <a:lnTo>
                    <a:pt x="62" y="60"/>
                  </a:lnTo>
                  <a:lnTo>
                    <a:pt x="66" y="54"/>
                  </a:lnTo>
                  <a:lnTo>
                    <a:pt x="70" y="50"/>
                  </a:lnTo>
                  <a:lnTo>
                    <a:pt x="72" y="46"/>
                  </a:lnTo>
                  <a:lnTo>
                    <a:pt x="74" y="44"/>
                  </a:lnTo>
                  <a:lnTo>
                    <a:pt x="74" y="42"/>
                  </a:lnTo>
                  <a:lnTo>
                    <a:pt x="80" y="30"/>
                  </a:lnTo>
                  <a:lnTo>
                    <a:pt x="82" y="28"/>
                  </a:lnTo>
                  <a:lnTo>
                    <a:pt x="84" y="26"/>
                  </a:lnTo>
                  <a:lnTo>
                    <a:pt x="86" y="24"/>
                  </a:lnTo>
                  <a:lnTo>
                    <a:pt x="88" y="20"/>
                  </a:lnTo>
                  <a:lnTo>
                    <a:pt x="90" y="16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0" y="6"/>
                  </a:lnTo>
                  <a:lnTo>
                    <a:pt x="86" y="4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0" y="0"/>
                  </a:lnTo>
                  <a:lnTo>
                    <a:pt x="68" y="2"/>
                  </a:lnTo>
                  <a:lnTo>
                    <a:pt x="66" y="4"/>
                  </a:lnTo>
                  <a:lnTo>
                    <a:pt x="64" y="8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60" y="12"/>
                  </a:lnTo>
                  <a:lnTo>
                    <a:pt x="58" y="26"/>
                  </a:lnTo>
                  <a:lnTo>
                    <a:pt x="42" y="36"/>
                  </a:lnTo>
                  <a:lnTo>
                    <a:pt x="32" y="44"/>
                  </a:lnTo>
                  <a:lnTo>
                    <a:pt x="20" y="62"/>
                  </a:lnTo>
                  <a:lnTo>
                    <a:pt x="14" y="72"/>
                  </a:lnTo>
                  <a:lnTo>
                    <a:pt x="14" y="72"/>
                  </a:lnTo>
                  <a:lnTo>
                    <a:pt x="12" y="72"/>
                  </a:lnTo>
                  <a:lnTo>
                    <a:pt x="8" y="72"/>
                  </a:lnTo>
                  <a:lnTo>
                    <a:pt x="6" y="76"/>
                  </a:lnTo>
                  <a:lnTo>
                    <a:pt x="4" y="8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6" name="Freeform 496"/>
            <p:cNvSpPr>
              <a:spLocks/>
            </p:cNvSpPr>
            <p:nvPr/>
          </p:nvSpPr>
          <p:spPr bwMode="gray">
            <a:xfrm>
              <a:off x="3586333" y="4247142"/>
              <a:ext cx="66650" cy="177614"/>
            </a:xfrm>
            <a:custGeom>
              <a:avLst/>
              <a:gdLst>
                <a:gd name="T0" fmla="*/ 20 w 36"/>
                <a:gd name="T1" fmla="*/ 0 h 96"/>
                <a:gd name="T2" fmla="*/ 20 w 36"/>
                <a:gd name="T3" fmla="*/ 0 h 96"/>
                <a:gd name="T4" fmla="*/ 16 w 36"/>
                <a:gd name="T5" fmla="*/ 0 h 96"/>
                <a:gd name="T6" fmla="*/ 12 w 36"/>
                <a:gd name="T7" fmla="*/ 0 h 96"/>
                <a:gd name="T8" fmla="*/ 8 w 36"/>
                <a:gd name="T9" fmla="*/ 2 h 96"/>
                <a:gd name="T10" fmla="*/ 4 w 36"/>
                <a:gd name="T11" fmla="*/ 4 h 96"/>
                <a:gd name="T12" fmla="*/ 2 w 36"/>
                <a:gd name="T13" fmla="*/ 8 h 96"/>
                <a:gd name="T14" fmla="*/ 2 w 36"/>
                <a:gd name="T15" fmla="*/ 12 h 96"/>
                <a:gd name="T16" fmla="*/ 0 w 36"/>
                <a:gd name="T17" fmla="*/ 26 h 96"/>
                <a:gd name="T18" fmla="*/ 0 w 36"/>
                <a:gd name="T19" fmla="*/ 40 h 96"/>
                <a:gd name="T20" fmla="*/ 2 w 36"/>
                <a:gd name="T21" fmla="*/ 48 h 96"/>
                <a:gd name="T22" fmla="*/ 2 w 36"/>
                <a:gd name="T23" fmla="*/ 52 h 96"/>
                <a:gd name="T24" fmla="*/ 4 w 36"/>
                <a:gd name="T25" fmla="*/ 54 h 96"/>
                <a:gd name="T26" fmla="*/ 4 w 36"/>
                <a:gd name="T27" fmla="*/ 54 h 96"/>
                <a:gd name="T28" fmla="*/ 4 w 36"/>
                <a:gd name="T29" fmla="*/ 54 h 96"/>
                <a:gd name="T30" fmla="*/ 4 w 36"/>
                <a:gd name="T31" fmla="*/ 56 h 96"/>
                <a:gd name="T32" fmla="*/ 2 w 36"/>
                <a:gd name="T33" fmla="*/ 58 h 96"/>
                <a:gd name="T34" fmla="*/ 2 w 36"/>
                <a:gd name="T35" fmla="*/ 60 h 96"/>
                <a:gd name="T36" fmla="*/ 0 w 36"/>
                <a:gd name="T37" fmla="*/ 64 h 96"/>
                <a:gd name="T38" fmla="*/ 0 w 36"/>
                <a:gd name="T39" fmla="*/ 66 h 96"/>
                <a:gd name="T40" fmla="*/ 2 w 36"/>
                <a:gd name="T41" fmla="*/ 70 h 96"/>
                <a:gd name="T42" fmla="*/ 4 w 36"/>
                <a:gd name="T43" fmla="*/ 76 h 96"/>
                <a:gd name="T44" fmla="*/ 6 w 36"/>
                <a:gd name="T45" fmla="*/ 82 h 96"/>
                <a:gd name="T46" fmla="*/ 10 w 36"/>
                <a:gd name="T47" fmla="*/ 88 h 96"/>
                <a:gd name="T48" fmla="*/ 12 w 36"/>
                <a:gd name="T49" fmla="*/ 92 h 96"/>
                <a:gd name="T50" fmla="*/ 14 w 36"/>
                <a:gd name="T51" fmla="*/ 94 h 96"/>
                <a:gd name="T52" fmla="*/ 16 w 36"/>
                <a:gd name="T53" fmla="*/ 96 h 96"/>
                <a:gd name="T54" fmla="*/ 18 w 36"/>
                <a:gd name="T55" fmla="*/ 94 h 96"/>
                <a:gd name="T56" fmla="*/ 22 w 36"/>
                <a:gd name="T57" fmla="*/ 90 h 96"/>
                <a:gd name="T58" fmla="*/ 24 w 36"/>
                <a:gd name="T59" fmla="*/ 88 h 96"/>
                <a:gd name="T60" fmla="*/ 24 w 36"/>
                <a:gd name="T61" fmla="*/ 84 h 96"/>
                <a:gd name="T62" fmla="*/ 24 w 36"/>
                <a:gd name="T63" fmla="*/ 78 h 96"/>
                <a:gd name="T64" fmla="*/ 24 w 36"/>
                <a:gd name="T65" fmla="*/ 72 h 96"/>
                <a:gd name="T66" fmla="*/ 24 w 36"/>
                <a:gd name="T67" fmla="*/ 66 h 96"/>
                <a:gd name="T68" fmla="*/ 24 w 36"/>
                <a:gd name="T69" fmla="*/ 60 h 96"/>
                <a:gd name="T70" fmla="*/ 24 w 36"/>
                <a:gd name="T71" fmla="*/ 56 h 96"/>
                <a:gd name="T72" fmla="*/ 24 w 36"/>
                <a:gd name="T73" fmla="*/ 56 h 96"/>
                <a:gd name="T74" fmla="*/ 30 w 36"/>
                <a:gd name="T75" fmla="*/ 42 h 96"/>
                <a:gd name="T76" fmla="*/ 30 w 36"/>
                <a:gd name="T77" fmla="*/ 40 h 96"/>
                <a:gd name="T78" fmla="*/ 30 w 36"/>
                <a:gd name="T79" fmla="*/ 36 h 96"/>
                <a:gd name="T80" fmla="*/ 30 w 36"/>
                <a:gd name="T81" fmla="*/ 32 h 96"/>
                <a:gd name="T82" fmla="*/ 30 w 36"/>
                <a:gd name="T83" fmla="*/ 28 h 96"/>
                <a:gd name="T84" fmla="*/ 32 w 36"/>
                <a:gd name="T85" fmla="*/ 24 h 96"/>
                <a:gd name="T86" fmla="*/ 32 w 36"/>
                <a:gd name="T87" fmla="*/ 24 h 96"/>
                <a:gd name="T88" fmla="*/ 34 w 36"/>
                <a:gd name="T89" fmla="*/ 22 h 96"/>
                <a:gd name="T90" fmla="*/ 34 w 36"/>
                <a:gd name="T91" fmla="*/ 20 h 96"/>
                <a:gd name="T92" fmla="*/ 34 w 36"/>
                <a:gd name="T93" fmla="*/ 16 h 96"/>
                <a:gd name="T94" fmla="*/ 34 w 36"/>
                <a:gd name="T95" fmla="*/ 10 h 96"/>
                <a:gd name="T96" fmla="*/ 34 w 36"/>
                <a:gd name="T97" fmla="*/ 6 h 96"/>
                <a:gd name="T98" fmla="*/ 34 w 36"/>
                <a:gd name="T99" fmla="*/ 2 h 96"/>
                <a:gd name="T100" fmla="*/ 36 w 36"/>
                <a:gd name="T101" fmla="*/ 0 h 96"/>
                <a:gd name="T102" fmla="*/ 34 w 36"/>
                <a:gd name="T103" fmla="*/ 0 h 96"/>
                <a:gd name="T104" fmla="*/ 32 w 36"/>
                <a:gd name="T105" fmla="*/ 0 h 96"/>
                <a:gd name="T106" fmla="*/ 28 w 36"/>
                <a:gd name="T107" fmla="*/ 2 h 96"/>
                <a:gd name="T108" fmla="*/ 24 w 36"/>
                <a:gd name="T109" fmla="*/ 2 h 96"/>
                <a:gd name="T110" fmla="*/ 20 w 36"/>
                <a:gd name="T111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96">
                  <a:moveTo>
                    <a:pt x="20" y="0"/>
                  </a:move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4" y="4"/>
                  </a:lnTo>
                  <a:lnTo>
                    <a:pt x="2" y="8"/>
                  </a:lnTo>
                  <a:lnTo>
                    <a:pt x="2" y="12"/>
                  </a:lnTo>
                  <a:lnTo>
                    <a:pt x="0" y="26"/>
                  </a:lnTo>
                  <a:lnTo>
                    <a:pt x="0" y="40"/>
                  </a:lnTo>
                  <a:lnTo>
                    <a:pt x="2" y="48"/>
                  </a:lnTo>
                  <a:lnTo>
                    <a:pt x="2" y="52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4"/>
                  </a:lnTo>
                  <a:lnTo>
                    <a:pt x="4" y="56"/>
                  </a:lnTo>
                  <a:lnTo>
                    <a:pt x="2" y="58"/>
                  </a:lnTo>
                  <a:lnTo>
                    <a:pt x="2" y="60"/>
                  </a:lnTo>
                  <a:lnTo>
                    <a:pt x="0" y="64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4" y="76"/>
                  </a:lnTo>
                  <a:lnTo>
                    <a:pt x="6" y="82"/>
                  </a:lnTo>
                  <a:lnTo>
                    <a:pt x="10" y="88"/>
                  </a:lnTo>
                  <a:lnTo>
                    <a:pt x="12" y="92"/>
                  </a:lnTo>
                  <a:lnTo>
                    <a:pt x="14" y="94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8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30" y="42"/>
                  </a:lnTo>
                  <a:lnTo>
                    <a:pt x="30" y="40"/>
                  </a:lnTo>
                  <a:lnTo>
                    <a:pt x="30" y="36"/>
                  </a:lnTo>
                  <a:lnTo>
                    <a:pt x="30" y="32"/>
                  </a:lnTo>
                  <a:lnTo>
                    <a:pt x="30" y="28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34" y="22"/>
                  </a:lnTo>
                  <a:lnTo>
                    <a:pt x="34" y="20"/>
                  </a:lnTo>
                  <a:lnTo>
                    <a:pt x="34" y="16"/>
                  </a:lnTo>
                  <a:lnTo>
                    <a:pt x="34" y="10"/>
                  </a:lnTo>
                  <a:lnTo>
                    <a:pt x="34" y="6"/>
                  </a:lnTo>
                  <a:lnTo>
                    <a:pt x="34" y="2"/>
                  </a:lnTo>
                  <a:lnTo>
                    <a:pt x="36" y="0"/>
                  </a:lnTo>
                  <a:lnTo>
                    <a:pt x="34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2"/>
                  </a:lnTo>
                  <a:lnTo>
                    <a:pt x="2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7" name="Freeform 497"/>
            <p:cNvSpPr>
              <a:spLocks/>
            </p:cNvSpPr>
            <p:nvPr/>
          </p:nvSpPr>
          <p:spPr bwMode="gray">
            <a:xfrm>
              <a:off x="3527088" y="4432157"/>
              <a:ext cx="59245" cy="62905"/>
            </a:xfrm>
            <a:custGeom>
              <a:avLst/>
              <a:gdLst>
                <a:gd name="T0" fmla="*/ 2 w 32"/>
                <a:gd name="T1" fmla="*/ 28 h 34"/>
                <a:gd name="T2" fmla="*/ 2 w 32"/>
                <a:gd name="T3" fmla="*/ 28 h 34"/>
                <a:gd name="T4" fmla="*/ 0 w 32"/>
                <a:gd name="T5" fmla="*/ 30 h 34"/>
                <a:gd name="T6" fmla="*/ 0 w 32"/>
                <a:gd name="T7" fmla="*/ 30 h 34"/>
                <a:gd name="T8" fmla="*/ 2 w 32"/>
                <a:gd name="T9" fmla="*/ 32 h 34"/>
                <a:gd name="T10" fmla="*/ 4 w 32"/>
                <a:gd name="T11" fmla="*/ 34 h 34"/>
                <a:gd name="T12" fmla="*/ 6 w 32"/>
                <a:gd name="T13" fmla="*/ 32 h 34"/>
                <a:gd name="T14" fmla="*/ 10 w 32"/>
                <a:gd name="T15" fmla="*/ 32 h 34"/>
                <a:gd name="T16" fmla="*/ 12 w 32"/>
                <a:gd name="T17" fmla="*/ 30 h 34"/>
                <a:gd name="T18" fmla="*/ 16 w 32"/>
                <a:gd name="T19" fmla="*/ 26 h 34"/>
                <a:gd name="T20" fmla="*/ 20 w 32"/>
                <a:gd name="T21" fmla="*/ 24 h 34"/>
                <a:gd name="T22" fmla="*/ 22 w 32"/>
                <a:gd name="T23" fmla="*/ 22 h 34"/>
                <a:gd name="T24" fmla="*/ 22 w 32"/>
                <a:gd name="T25" fmla="*/ 22 h 34"/>
                <a:gd name="T26" fmla="*/ 22 w 32"/>
                <a:gd name="T27" fmla="*/ 22 h 34"/>
                <a:gd name="T28" fmla="*/ 24 w 32"/>
                <a:gd name="T29" fmla="*/ 20 h 34"/>
                <a:gd name="T30" fmla="*/ 26 w 32"/>
                <a:gd name="T31" fmla="*/ 16 h 34"/>
                <a:gd name="T32" fmla="*/ 28 w 32"/>
                <a:gd name="T33" fmla="*/ 12 h 34"/>
                <a:gd name="T34" fmla="*/ 30 w 32"/>
                <a:gd name="T35" fmla="*/ 10 h 34"/>
                <a:gd name="T36" fmla="*/ 32 w 32"/>
                <a:gd name="T37" fmla="*/ 6 h 34"/>
                <a:gd name="T38" fmla="*/ 32 w 32"/>
                <a:gd name="T39" fmla="*/ 4 h 34"/>
                <a:gd name="T40" fmla="*/ 32 w 32"/>
                <a:gd name="T41" fmla="*/ 4 h 34"/>
                <a:gd name="T42" fmla="*/ 32 w 32"/>
                <a:gd name="T43" fmla="*/ 2 h 34"/>
                <a:gd name="T44" fmla="*/ 30 w 32"/>
                <a:gd name="T45" fmla="*/ 0 h 34"/>
                <a:gd name="T46" fmla="*/ 28 w 32"/>
                <a:gd name="T47" fmla="*/ 0 h 34"/>
                <a:gd name="T48" fmla="*/ 26 w 32"/>
                <a:gd name="T49" fmla="*/ 0 h 34"/>
                <a:gd name="T50" fmla="*/ 22 w 32"/>
                <a:gd name="T51" fmla="*/ 2 h 34"/>
                <a:gd name="T52" fmla="*/ 20 w 32"/>
                <a:gd name="T53" fmla="*/ 6 h 34"/>
                <a:gd name="T54" fmla="*/ 16 w 32"/>
                <a:gd name="T55" fmla="*/ 10 h 34"/>
                <a:gd name="T56" fmla="*/ 12 w 32"/>
                <a:gd name="T57" fmla="*/ 14 h 34"/>
                <a:gd name="T58" fmla="*/ 8 w 32"/>
                <a:gd name="T59" fmla="*/ 20 h 34"/>
                <a:gd name="T60" fmla="*/ 4 w 32"/>
                <a:gd name="T61" fmla="*/ 24 h 34"/>
                <a:gd name="T62" fmla="*/ 2 w 32"/>
                <a:gd name="T63" fmla="*/ 26 h 34"/>
                <a:gd name="T64" fmla="*/ 2 w 32"/>
                <a:gd name="T65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4">
                  <a:moveTo>
                    <a:pt x="2" y="28"/>
                  </a:moveTo>
                  <a:lnTo>
                    <a:pt x="2" y="28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4"/>
                  </a:lnTo>
                  <a:lnTo>
                    <a:pt x="6" y="32"/>
                  </a:lnTo>
                  <a:lnTo>
                    <a:pt x="10" y="32"/>
                  </a:lnTo>
                  <a:lnTo>
                    <a:pt x="12" y="30"/>
                  </a:lnTo>
                  <a:lnTo>
                    <a:pt x="16" y="26"/>
                  </a:lnTo>
                  <a:lnTo>
                    <a:pt x="20" y="24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2" y="22"/>
                  </a:lnTo>
                  <a:lnTo>
                    <a:pt x="24" y="20"/>
                  </a:lnTo>
                  <a:lnTo>
                    <a:pt x="26" y="16"/>
                  </a:lnTo>
                  <a:lnTo>
                    <a:pt x="28" y="12"/>
                  </a:lnTo>
                  <a:lnTo>
                    <a:pt x="30" y="10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6"/>
                  </a:lnTo>
                  <a:lnTo>
                    <a:pt x="16" y="10"/>
                  </a:lnTo>
                  <a:lnTo>
                    <a:pt x="12" y="14"/>
                  </a:lnTo>
                  <a:lnTo>
                    <a:pt x="8" y="20"/>
                  </a:lnTo>
                  <a:lnTo>
                    <a:pt x="4" y="24"/>
                  </a:lnTo>
                  <a:lnTo>
                    <a:pt x="2" y="26"/>
                  </a:lnTo>
                  <a:lnTo>
                    <a:pt x="2" y="2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8" name="Freeform 498"/>
            <p:cNvSpPr>
              <a:spLocks/>
            </p:cNvSpPr>
            <p:nvPr/>
          </p:nvSpPr>
          <p:spPr bwMode="gray">
            <a:xfrm>
              <a:off x="3638172" y="4476561"/>
              <a:ext cx="111084" cy="85107"/>
            </a:xfrm>
            <a:custGeom>
              <a:avLst/>
              <a:gdLst>
                <a:gd name="T0" fmla="*/ 42 w 60"/>
                <a:gd name="T1" fmla="*/ 2 h 46"/>
                <a:gd name="T2" fmla="*/ 30 w 60"/>
                <a:gd name="T3" fmla="*/ 8 h 46"/>
                <a:gd name="T4" fmla="*/ 20 w 60"/>
                <a:gd name="T5" fmla="*/ 10 h 46"/>
                <a:gd name="T6" fmla="*/ 6 w 60"/>
                <a:gd name="T7" fmla="*/ 16 h 46"/>
                <a:gd name="T8" fmla="*/ 6 w 60"/>
                <a:gd name="T9" fmla="*/ 18 h 46"/>
                <a:gd name="T10" fmla="*/ 4 w 60"/>
                <a:gd name="T11" fmla="*/ 20 h 46"/>
                <a:gd name="T12" fmla="*/ 2 w 60"/>
                <a:gd name="T13" fmla="*/ 22 h 46"/>
                <a:gd name="T14" fmla="*/ 2 w 60"/>
                <a:gd name="T15" fmla="*/ 26 h 46"/>
                <a:gd name="T16" fmla="*/ 0 w 60"/>
                <a:gd name="T17" fmla="*/ 30 h 46"/>
                <a:gd name="T18" fmla="*/ 0 w 60"/>
                <a:gd name="T19" fmla="*/ 32 h 46"/>
                <a:gd name="T20" fmla="*/ 0 w 60"/>
                <a:gd name="T21" fmla="*/ 34 h 46"/>
                <a:gd name="T22" fmla="*/ 2 w 60"/>
                <a:gd name="T23" fmla="*/ 36 h 46"/>
                <a:gd name="T24" fmla="*/ 8 w 60"/>
                <a:gd name="T25" fmla="*/ 34 h 46"/>
                <a:gd name="T26" fmla="*/ 12 w 60"/>
                <a:gd name="T27" fmla="*/ 34 h 46"/>
                <a:gd name="T28" fmla="*/ 16 w 60"/>
                <a:gd name="T29" fmla="*/ 32 h 46"/>
                <a:gd name="T30" fmla="*/ 20 w 60"/>
                <a:gd name="T31" fmla="*/ 32 h 46"/>
                <a:gd name="T32" fmla="*/ 20 w 60"/>
                <a:gd name="T33" fmla="*/ 32 h 46"/>
                <a:gd name="T34" fmla="*/ 20 w 60"/>
                <a:gd name="T35" fmla="*/ 32 h 46"/>
                <a:gd name="T36" fmla="*/ 20 w 60"/>
                <a:gd name="T37" fmla="*/ 34 h 46"/>
                <a:gd name="T38" fmla="*/ 20 w 60"/>
                <a:gd name="T39" fmla="*/ 38 h 46"/>
                <a:gd name="T40" fmla="*/ 22 w 60"/>
                <a:gd name="T41" fmla="*/ 40 h 46"/>
                <a:gd name="T42" fmla="*/ 24 w 60"/>
                <a:gd name="T43" fmla="*/ 42 h 46"/>
                <a:gd name="T44" fmla="*/ 26 w 60"/>
                <a:gd name="T45" fmla="*/ 44 h 46"/>
                <a:gd name="T46" fmla="*/ 30 w 60"/>
                <a:gd name="T47" fmla="*/ 44 h 46"/>
                <a:gd name="T48" fmla="*/ 32 w 60"/>
                <a:gd name="T49" fmla="*/ 46 h 46"/>
                <a:gd name="T50" fmla="*/ 36 w 60"/>
                <a:gd name="T51" fmla="*/ 46 h 46"/>
                <a:gd name="T52" fmla="*/ 40 w 60"/>
                <a:gd name="T53" fmla="*/ 46 h 46"/>
                <a:gd name="T54" fmla="*/ 42 w 60"/>
                <a:gd name="T55" fmla="*/ 46 h 46"/>
                <a:gd name="T56" fmla="*/ 44 w 60"/>
                <a:gd name="T57" fmla="*/ 42 h 46"/>
                <a:gd name="T58" fmla="*/ 44 w 60"/>
                <a:gd name="T59" fmla="*/ 38 h 46"/>
                <a:gd name="T60" fmla="*/ 44 w 60"/>
                <a:gd name="T61" fmla="*/ 34 h 46"/>
                <a:gd name="T62" fmla="*/ 42 w 60"/>
                <a:gd name="T63" fmla="*/ 32 h 46"/>
                <a:gd name="T64" fmla="*/ 42 w 60"/>
                <a:gd name="T65" fmla="*/ 30 h 46"/>
                <a:gd name="T66" fmla="*/ 44 w 60"/>
                <a:gd name="T67" fmla="*/ 28 h 46"/>
                <a:gd name="T68" fmla="*/ 46 w 60"/>
                <a:gd name="T69" fmla="*/ 28 h 46"/>
                <a:gd name="T70" fmla="*/ 48 w 60"/>
                <a:gd name="T71" fmla="*/ 30 h 46"/>
                <a:gd name="T72" fmla="*/ 50 w 60"/>
                <a:gd name="T73" fmla="*/ 32 h 46"/>
                <a:gd name="T74" fmla="*/ 52 w 60"/>
                <a:gd name="T75" fmla="*/ 34 h 46"/>
                <a:gd name="T76" fmla="*/ 54 w 60"/>
                <a:gd name="T77" fmla="*/ 36 h 46"/>
                <a:gd name="T78" fmla="*/ 56 w 60"/>
                <a:gd name="T79" fmla="*/ 34 h 46"/>
                <a:gd name="T80" fmla="*/ 58 w 60"/>
                <a:gd name="T81" fmla="*/ 30 h 46"/>
                <a:gd name="T82" fmla="*/ 60 w 60"/>
                <a:gd name="T83" fmla="*/ 24 h 46"/>
                <a:gd name="T84" fmla="*/ 60 w 60"/>
                <a:gd name="T85" fmla="*/ 20 h 46"/>
                <a:gd name="T86" fmla="*/ 60 w 60"/>
                <a:gd name="T87" fmla="*/ 16 h 46"/>
                <a:gd name="T88" fmla="*/ 58 w 60"/>
                <a:gd name="T89" fmla="*/ 12 h 46"/>
                <a:gd name="T90" fmla="*/ 56 w 60"/>
                <a:gd name="T91" fmla="*/ 8 h 46"/>
                <a:gd name="T92" fmla="*/ 52 w 60"/>
                <a:gd name="T93" fmla="*/ 4 h 46"/>
                <a:gd name="T94" fmla="*/ 48 w 60"/>
                <a:gd name="T95" fmla="*/ 2 h 46"/>
                <a:gd name="T96" fmla="*/ 46 w 60"/>
                <a:gd name="T97" fmla="*/ 0 h 46"/>
                <a:gd name="T98" fmla="*/ 42 w 60"/>
                <a:gd name="T9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0" h="46">
                  <a:moveTo>
                    <a:pt x="42" y="2"/>
                  </a:moveTo>
                  <a:lnTo>
                    <a:pt x="30" y="8"/>
                  </a:lnTo>
                  <a:lnTo>
                    <a:pt x="20" y="10"/>
                  </a:lnTo>
                  <a:lnTo>
                    <a:pt x="6" y="16"/>
                  </a:lnTo>
                  <a:lnTo>
                    <a:pt x="6" y="18"/>
                  </a:lnTo>
                  <a:lnTo>
                    <a:pt x="4" y="20"/>
                  </a:lnTo>
                  <a:lnTo>
                    <a:pt x="2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6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2"/>
                  </a:lnTo>
                  <a:lnTo>
                    <a:pt x="20" y="34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4" y="42"/>
                  </a:lnTo>
                  <a:lnTo>
                    <a:pt x="26" y="44"/>
                  </a:lnTo>
                  <a:lnTo>
                    <a:pt x="30" y="44"/>
                  </a:lnTo>
                  <a:lnTo>
                    <a:pt x="32" y="46"/>
                  </a:lnTo>
                  <a:lnTo>
                    <a:pt x="36" y="46"/>
                  </a:lnTo>
                  <a:lnTo>
                    <a:pt x="40" y="46"/>
                  </a:lnTo>
                  <a:lnTo>
                    <a:pt x="42" y="46"/>
                  </a:lnTo>
                  <a:lnTo>
                    <a:pt x="44" y="42"/>
                  </a:lnTo>
                  <a:lnTo>
                    <a:pt x="44" y="38"/>
                  </a:lnTo>
                  <a:lnTo>
                    <a:pt x="44" y="34"/>
                  </a:lnTo>
                  <a:lnTo>
                    <a:pt x="42" y="32"/>
                  </a:lnTo>
                  <a:lnTo>
                    <a:pt x="42" y="30"/>
                  </a:lnTo>
                  <a:lnTo>
                    <a:pt x="44" y="28"/>
                  </a:lnTo>
                  <a:lnTo>
                    <a:pt x="46" y="28"/>
                  </a:lnTo>
                  <a:lnTo>
                    <a:pt x="48" y="30"/>
                  </a:lnTo>
                  <a:lnTo>
                    <a:pt x="50" y="32"/>
                  </a:lnTo>
                  <a:lnTo>
                    <a:pt x="52" y="34"/>
                  </a:lnTo>
                  <a:lnTo>
                    <a:pt x="54" y="3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0" y="24"/>
                  </a:lnTo>
                  <a:lnTo>
                    <a:pt x="60" y="20"/>
                  </a:lnTo>
                  <a:lnTo>
                    <a:pt x="60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2" y="4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2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29" name="Freeform 499"/>
            <p:cNvSpPr>
              <a:spLocks/>
            </p:cNvSpPr>
            <p:nvPr/>
          </p:nvSpPr>
          <p:spPr bwMode="gray">
            <a:xfrm>
              <a:off x="3375274" y="4528365"/>
              <a:ext cx="199951" cy="177614"/>
            </a:xfrm>
            <a:custGeom>
              <a:avLst/>
              <a:gdLst>
                <a:gd name="T0" fmla="*/ 70 w 108"/>
                <a:gd name="T1" fmla="*/ 46 h 96"/>
                <a:gd name="T2" fmla="*/ 90 w 108"/>
                <a:gd name="T3" fmla="*/ 46 h 96"/>
                <a:gd name="T4" fmla="*/ 100 w 108"/>
                <a:gd name="T5" fmla="*/ 44 h 96"/>
                <a:gd name="T6" fmla="*/ 86 w 108"/>
                <a:gd name="T7" fmla="*/ 38 h 96"/>
                <a:gd name="T8" fmla="*/ 108 w 108"/>
                <a:gd name="T9" fmla="*/ 30 h 96"/>
                <a:gd name="T10" fmla="*/ 108 w 108"/>
                <a:gd name="T11" fmla="*/ 26 h 96"/>
                <a:gd name="T12" fmla="*/ 104 w 108"/>
                <a:gd name="T13" fmla="*/ 22 h 96"/>
                <a:gd name="T14" fmla="*/ 98 w 108"/>
                <a:gd name="T15" fmla="*/ 16 h 96"/>
                <a:gd name="T16" fmla="*/ 92 w 108"/>
                <a:gd name="T17" fmla="*/ 10 h 96"/>
                <a:gd name="T18" fmla="*/ 90 w 108"/>
                <a:gd name="T19" fmla="*/ 6 h 96"/>
                <a:gd name="T20" fmla="*/ 88 w 108"/>
                <a:gd name="T21" fmla="*/ 4 h 96"/>
                <a:gd name="T22" fmla="*/ 84 w 108"/>
                <a:gd name="T23" fmla="*/ 0 h 96"/>
                <a:gd name="T24" fmla="*/ 78 w 108"/>
                <a:gd name="T25" fmla="*/ 2 h 96"/>
                <a:gd name="T26" fmla="*/ 72 w 108"/>
                <a:gd name="T27" fmla="*/ 4 h 96"/>
                <a:gd name="T28" fmla="*/ 66 w 108"/>
                <a:gd name="T29" fmla="*/ 10 h 96"/>
                <a:gd name="T30" fmla="*/ 58 w 108"/>
                <a:gd name="T31" fmla="*/ 14 h 96"/>
                <a:gd name="T32" fmla="*/ 48 w 108"/>
                <a:gd name="T33" fmla="*/ 38 h 96"/>
                <a:gd name="T34" fmla="*/ 42 w 108"/>
                <a:gd name="T35" fmla="*/ 40 h 96"/>
                <a:gd name="T36" fmla="*/ 36 w 108"/>
                <a:gd name="T37" fmla="*/ 46 h 96"/>
                <a:gd name="T38" fmla="*/ 30 w 108"/>
                <a:gd name="T39" fmla="*/ 48 h 96"/>
                <a:gd name="T40" fmla="*/ 24 w 108"/>
                <a:gd name="T41" fmla="*/ 54 h 96"/>
                <a:gd name="T42" fmla="*/ 18 w 108"/>
                <a:gd name="T43" fmla="*/ 60 h 96"/>
                <a:gd name="T44" fmla="*/ 16 w 108"/>
                <a:gd name="T45" fmla="*/ 64 h 96"/>
                <a:gd name="T46" fmla="*/ 0 w 108"/>
                <a:gd name="T47" fmla="*/ 88 h 96"/>
                <a:gd name="T48" fmla="*/ 2 w 108"/>
                <a:gd name="T49" fmla="*/ 90 h 96"/>
                <a:gd name="T50" fmla="*/ 10 w 108"/>
                <a:gd name="T51" fmla="*/ 94 h 96"/>
                <a:gd name="T52" fmla="*/ 16 w 108"/>
                <a:gd name="T53" fmla="*/ 96 h 96"/>
                <a:gd name="T54" fmla="*/ 22 w 108"/>
                <a:gd name="T55" fmla="*/ 90 h 96"/>
                <a:gd name="T56" fmla="*/ 24 w 108"/>
                <a:gd name="T57" fmla="*/ 86 h 96"/>
                <a:gd name="T58" fmla="*/ 28 w 108"/>
                <a:gd name="T59" fmla="*/ 82 h 96"/>
                <a:gd name="T60" fmla="*/ 32 w 108"/>
                <a:gd name="T61" fmla="*/ 80 h 96"/>
                <a:gd name="T62" fmla="*/ 46 w 108"/>
                <a:gd name="T63" fmla="*/ 74 h 96"/>
                <a:gd name="T64" fmla="*/ 62 w 108"/>
                <a:gd name="T65" fmla="*/ 5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8" h="96">
                  <a:moveTo>
                    <a:pt x="62" y="56"/>
                  </a:moveTo>
                  <a:lnTo>
                    <a:pt x="70" y="46"/>
                  </a:lnTo>
                  <a:lnTo>
                    <a:pt x="84" y="46"/>
                  </a:lnTo>
                  <a:lnTo>
                    <a:pt x="90" y="46"/>
                  </a:lnTo>
                  <a:lnTo>
                    <a:pt x="96" y="44"/>
                  </a:lnTo>
                  <a:lnTo>
                    <a:pt x="100" y="44"/>
                  </a:lnTo>
                  <a:lnTo>
                    <a:pt x="102" y="42"/>
                  </a:lnTo>
                  <a:lnTo>
                    <a:pt x="86" y="38"/>
                  </a:lnTo>
                  <a:lnTo>
                    <a:pt x="108" y="32"/>
                  </a:lnTo>
                  <a:lnTo>
                    <a:pt x="108" y="30"/>
                  </a:lnTo>
                  <a:lnTo>
                    <a:pt x="108" y="28"/>
                  </a:lnTo>
                  <a:lnTo>
                    <a:pt x="108" y="26"/>
                  </a:lnTo>
                  <a:lnTo>
                    <a:pt x="104" y="24"/>
                  </a:lnTo>
                  <a:lnTo>
                    <a:pt x="104" y="22"/>
                  </a:lnTo>
                  <a:lnTo>
                    <a:pt x="102" y="20"/>
                  </a:lnTo>
                  <a:lnTo>
                    <a:pt x="98" y="16"/>
                  </a:lnTo>
                  <a:lnTo>
                    <a:pt x="96" y="14"/>
                  </a:lnTo>
                  <a:lnTo>
                    <a:pt x="92" y="10"/>
                  </a:lnTo>
                  <a:lnTo>
                    <a:pt x="90" y="8"/>
                  </a:lnTo>
                  <a:lnTo>
                    <a:pt x="90" y="6"/>
                  </a:lnTo>
                  <a:lnTo>
                    <a:pt x="88" y="6"/>
                  </a:lnTo>
                  <a:lnTo>
                    <a:pt x="88" y="4"/>
                  </a:lnTo>
                  <a:lnTo>
                    <a:pt x="86" y="2"/>
                  </a:lnTo>
                  <a:lnTo>
                    <a:pt x="84" y="0"/>
                  </a:lnTo>
                  <a:lnTo>
                    <a:pt x="82" y="0"/>
                  </a:lnTo>
                  <a:lnTo>
                    <a:pt x="78" y="2"/>
                  </a:lnTo>
                  <a:lnTo>
                    <a:pt x="74" y="4"/>
                  </a:lnTo>
                  <a:lnTo>
                    <a:pt x="72" y="4"/>
                  </a:lnTo>
                  <a:lnTo>
                    <a:pt x="70" y="6"/>
                  </a:lnTo>
                  <a:lnTo>
                    <a:pt x="66" y="10"/>
                  </a:lnTo>
                  <a:lnTo>
                    <a:pt x="62" y="12"/>
                  </a:lnTo>
                  <a:lnTo>
                    <a:pt x="58" y="14"/>
                  </a:lnTo>
                  <a:lnTo>
                    <a:pt x="48" y="36"/>
                  </a:lnTo>
                  <a:lnTo>
                    <a:pt x="48" y="38"/>
                  </a:lnTo>
                  <a:lnTo>
                    <a:pt x="46" y="38"/>
                  </a:lnTo>
                  <a:lnTo>
                    <a:pt x="42" y="40"/>
                  </a:lnTo>
                  <a:lnTo>
                    <a:pt x="38" y="44"/>
                  </a:lnTo>
                  <a:lnTo>
                    <a:pt x="36" y="46"/>
                  </a:lnTo>
                  <a:lnTo>
                    <a:pt x="32" y="48"/>
                  </a:lnTo>
                  <a:lnTo>
                    <a:pt x="30" y="48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0" y="58"/>
                  </a:lnTo>
                  <a:lnTo>
                    <a:pt x="18" y="60"/>
                  </a:lnTo>
                  <a:lnTo>
                    <a:pt x="16" y="62"/>
                  </a:lnTo>
                  <a:lnTo>
                    <a:pt x="16" y="64"/>
                  </a:lnTo>
                  <a:lnTo>
                    <a:pt x="8" y="84"/>
                  </a:lnTo>
                  <a:lnTo>
                    <a:pt x="0" y="88"/>
                  </a:lnTo>
                  <a:lnTo>
                    <a:pt x="0" y="88"/>
                  </a:lnTo>
                  <a:lnTo>
                    <a:pt x="2" y="90"/>
                  </a:lnTo>
                  <a:lnTo>
                    <a:pt x="6" y="92"/>
                  </a:lnTo>
                  <a:lnTo>
                    <a:pt x="10" y="94"/>
                  </a:lnTo>
                  <a:lnTo>
                    <a:pt x="14" y="96"/>
                  </a:lnTo>
                  <a:lnTo>
                    <a:pt x="16" y="96"/>
                  </a:lnTo>
                  <a:lnTo>
                    <a:pt x="18" y="94"/>
                  </a:lnTo>
                  <a:lnTo>
                    <a:pt x="22" y="90"/>
                  </a:lnTo>
                  <a:lnTo>
                    <a:pt x="24" y="86"/>
                  </a:lnTo>
                  <a:lnTo>
                    <a:pt x="24" y="86"/>
                  </a:lnTo>
                  <a:lnTo>
                    <a:pt x="26" y="84"/>
                  </a:lnTo>
                  <a:lnTo>
                    <a:pt x="28" y="82"/>
                  </a:lnTo>
                  <a:lnTo>
                    <a:pt x="28" y="82"/>
                  </a:lnTo>
                  <a:lnTo>
                    <a:pt x="32" y="80"/>
                  </a:lnTo>
                  <a:lnTo>
                    <a:pt x="38" y="78"/>
                  </a:lnTo>
                  <a:lnTo>
                    <a:pt x="46" y="74"/>
                  </a:lnTo>
                  <a:lnTo>
                    <a:pt x="54" y="70"/>
                  </a:lnTo>
                  <a:lnTo>
                    <a:pt x="62" y="5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0" name="Freeform 500"/>
            <p:cNvSpPr>
              <a:spLocks/>
            </p:cNvSpPr>
            <p:nvPr/>
          </p:nvSpPr>
          <p:spPr bwMode="gray">
            <a:xfrm>
              <a:off x="3338246" y="4606071"/>
              <a:ext cx="222168" cy="203516"/>
            </a:xfrm>
            <a:custGeom>
              <a:avLst/>
              <a:gdLst>
                <a:gd name="T0" fmla="*/ 102 w 120"/>
                <a:gd name="T1" fmla="*/ 32 h 110"/>
                <a:gd name="T2" fmla="*/ 104 w 120"/>
                <a:gd name="T3" fmla="*/ 34 h 110"/>
                <a:gd name="T4" fmla="*/ 112 w 120"/>
                <a:gd name="T5" fmla="*/ 36 h 110"/>
                <a:gd name="T6" fmla="*/ 120 w 120"/>
                <a:gd name="T7" fmla="*/ 42 h 110"/>
                <a:gd name="T8" fmla="*/ 116 w 120"/>
                <a:gd name="T9" fmla="*/ 46 h 110"/>
                <a:gd name="T10" fmla="*/ 114 w 120"/>
                <a:gd name="T11" fmla="*/ 48 h 110"/>
                <a:gd name="T12" fmla="*/ 106 w 120"/>
                <a:gd name="T13" fmla="*/ 50 h 110"/>
                <a:gd name="T14" fmla="*/ 102 w 120"/>
                <a:gd name="T15" fmla="*/ 54 h 110"/>
                <a:gd name="T16" fmla="*/ 100 w 120"/>
                <a:gd name="T17" fmla="*/ 56 h 110"/>
                <a:gd name="T18" fmla="*/ 94 w 120"/>
                <a:gd name="T19" fmla="*/ 70 h 110"/>
                <a:gd name="T20" fmla="*/ 88 w 120"/>
                <a:gd name="T21" fmla="*/ 76 h 110"/>
                <a:gd name="T22" fmla="*/ 86 w 120"/>
                <a:gd name="T23" fmla="*/ 80 h 110"/>
                <a:gd name="T24" fmla="*/ 84 w 120"/>
                <a:gd name="T25" fmla="*/ 84 h 110"/>
                <a:gd name="T26" fmla="*/ 82 w 120"/>
                <a:gd name="T27" fmla="*/ 94 h 110"/>
                <a:gd name="T28" fmla="*/ 78 w 120"/>
                <a:gd name="T29" fmla="*/ 102 h 110"/>
                <a:gd name="T30" fmla="*/ 74 w 120"/>
                <a:gd name="T31" fmla="*/ 106 h 110"/>
                <a:gd name="T32" fmla="*/ 66 w 120"/>
                <a:gd name="T33" fmla="*/ 108 h 110"/>
                <a:gd name="T34" fmla="*/ 60 w 120"/>
                <a:gd name="T35" fmla="*/ 100 h 110"/>
                <a:gd name="T36" fmla="*/ 50 w 120"/>
                <a:gd name="T37" fmla="*/ 98 h 110"/>
                <a:gd name="T38" fmla="*/ 46 w 120"/>
                <a:gd name="T39" fmla="*/ 96 h 110"/>
                <a:gd name="T40" fmla="*/ 40 w 120"/>
                <a:gd name="T41" fmla="*/ 96 h 110"/>
                <a:gd name="T42" fmla="*/ 34 w 120"/>
                <a:gd name="T43" fmla="*/ 96 h 110"/>
                <a:gd name="T44" fmla="*/ 26 w 120"/>
                <a:gd name="T45" fmla="*/ 94 h 110"/>
                <a:gd name="T46" fmla="*/ 22 w 120"/>
                <a:gd name="T47" fmla="*/ 90 h 110"/>
                <a:gd name="T48" fmla="*/ 16 w 120"/>
                <a:gd name="T49" fmla="*/ 86 h 110"/>
                <a:gd name="T50" fmla="*/ 6 w 120"/>
                <a:gd name="T51" fmla="*/ 82 h 110"/>
                <a:gd name="T52" fmla="*/ 0 w 120"/>
                <a:gd name="T53" fmla="*/ 78 h 110"/>
                <a:gd name="T54" fmla="*/ 0 w 120"/>
                <a:gd name="T55" fmla="*/ 74 h 110"/>
                <a:gd name="T56" fmla="*/ 4 w 120"/>
                <a:gd name="T57" fmla="*/ 72 h 110"/>
                <a:gd name="T58" fmla="*/ 2 w 120"/>
                <a:gd name="T59" fmla="*/ 60 h 110"/>
                <a:gd name="T60" fmla="*/ 2 w 120"/>
                <a:gd name="T61" fmla="*/ 52 h 110"/>
                <a:gd name="T62" fmla="*/ 6 w 120"/>
                <a:gd name="T63" fmla="*/ 44 h 110"/>
                <a:gd name="T64" fmla="*/ 8 w 120"/>
                <a:gd name="T65" fmla="*/ 42 h 110"/>
                <a:gd name="T66" fmla="*/ 20 w 120"/>
                <a:gd name="T67" fmla="*/ 46 h 110"/>
                <a:gd name="T68" fmla="*/ 22 w 120"/>
                <a:gd name="T69" fmla="*/ 48 h 110"/>
                <a:gd name="T70" fmla="*/ 28 w 120"/>
                <a:gd name="T71" fmla="*/ 52 h 110"/>
                <a:gd name="T72" fmla="*/ 36 w 120"/>
                <a:gd name="T73" fmla="*/ 52 h 110"/>
                <a:gd name="T74" fmla="*/ 44 w 120"/>
                <a:gd name="T75" fmla="*/ 44 h 110"/>
                <a:gd name="T76" fmla="*/ 48 w 120"/>
                <a:gd name="T77" fmla="*/ 42 h 110"/>
                <a:gd name="T78" fmla="*/ 56 w 120"/>
                <a:gd name="T79" fmla="*/ 38 h 110"/>
                <a:gd name="T80" fmla="*/ 62 w 120"/>
                <a:gd name="T81" fmla="*/ 34 h 110"/>
                <a:gd name="T82" fmla="*/ 70 w 120"/>
                <a:gd name="T83" fmla="*/ 30 h 110"/>
                <a:gd name="T84" fmla="*/ 74 w 120"/>
                <a:gd name="T85" fmla="*/ 28 h 110"/>
                <a:gd name="T86" fmla="*/ 90 w 120"/>
                <a:gd name="T87" fmla="*/ 4 h 110"/>
                <a:gd name="T88" fmla="*/ 94 w 120"/>
                <a:gd name="T89" fmla="*/ 4 h 110"/>
                <a:gd name="T90" fmla="*/ 106 w 120"/>
                <a:gd name="T91" fmla="*/ 4 h 110"/>
                <a:gd name="T92" fmla="*/ 116 w 120"/>
                <a:gd name="T93" fmla="*/ 2 h 110"/>
                <a:gd name="T94" fmla="*/ 120 w 120"/>
                <a:gd name="T95" fmla="*/ 2 h 110"/>
                <a:gd name="T96" fmla="*/ 116 w 120"/>
                <a:gd name="T97" fmla="*/ 6 h 110"/>
                <a:gd name="T98" fmla="*/ 108 w 120"/>
                <a:gd name="T99" fmla="*/ 12 h 110"/>
                <a:gd name="T100" fmla="*/ 102 w 120"/>
                <a:gd name="T101" fmla="*/ 28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0" h="110">
                  <a:moveTo>
                    <a:pt x="102" y="28"/>
                  </a:moveTo>
                  <a:lnTo>
                    <a:pt x="102" y="32"/>
                  </a:lnTo>
                  <a:lnTo>
                    <a:pt x="102" y="34"/>
                  </a:lnTo>
                  <a:lnTo>
                    <a:pt x="104" y="34"/>
                  </a:lnTo>
                  <a:lnTo>
                    <a:pt x="106" y="34"/>
                  </a:lnTo>
                  <a:lnTo>
                    <a:pt x="112" y="36"/>
                  </a:lnTo>
                  <a:lnTo>
                    <a:pt x="116" y="38"/>
                  </a:lnTo>
                  <a:lnTo>
                    <a:pt x="120" y="42"/>
                  </a:lnTo>
                  <a:lnTo>
                    <a:pt x="118" y="44"/>
                  </a:lnTo>
                  <a:lnTo>
                    <a:pt x="116" y="46"/>
                  </a:lnTo>
                  <a:lnTo>
                    <a:pt x="114" y="48"/>
                  </a:lnTo>
                  <a:lnTo>
                    <a:pt x="114" y="48"/>
                  </a:lnTo>
                  <a:lnTo>
                    <a:pt x="108" y="48"/>
                  </a:lnTo>
                  <a:lnTo>
                    <a:pt x="106" y="50"/>
                  </a:lnTo>
                  <a:lnTo>
                    <a:pt x="102" y="52"/>
                  </a:lnTo>
                  <a:lnTo>
                    <a:pt x="102" y="54"/>
                  </a:lnTo>
                  <a:lnTo>
                    <a:pt x="100" y="56"/>
                  </a:lnTo>
                  <a:lnTo>
                    <a:pt x="100" y="56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0" y="74"/>
                  </a:lnTo>
                  <a:lnTo>
                    <a:pt x="88" y="76"/>
                  </a:lnTo>
                  <a:lnTo>
                    <a:pt x="86" y="78"/>
                  </a:lnTo>
                  <a:lnTo>
                    <a:pt x="86" y="80"/>
                  </a:lnTo>
                  <a:lnTo>
                    <a:pt x="84" y="82"/>
                  </a:lnTo>
                  <a:lnTo>
                    <a:pt x="84" y="84"/>
                  </a:lnTo>
                  <a:lnTo>
                    <a:pt x="82" y="90"/>
                  </a:lnTo>
                  <a:lnTo>
                    <a:pt x="82" y="94"/>
                  </a:lnTo>
                  <a:lnTo>
                    <a:pt x="80" y="98"/>
                  </a:lnTo>
                  <a:lnTo>
                    <a:pt x="78" y="102"/>
                  </a:lnTo>
                  <a:lnTo>
                    <a:pt x="76" y="104"/>
                  </a:lnTo>
                  <a:lnTo>
                    <a:pt x="74" y="106"/>
                  </a:lnTo>
                  <a:lnTo>
                    <a:pt x="70" y="108"/>
                  </a:lnTo>
                  <a:lnTo>
                    <a:pt x="66" y="108"/>
                  </a:lnTo>
                  <a:lnTo>
                    <a:pt x="64" y="110"/>
                  </a:lnTo>
                  <a:lnTo>
                    <a:pt x="60" y="10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0" y="96"/>
                  </a:lnTo>
                  <a:lnTo>
                    <a:pt x="46" y="96"/>
                  </a:lnTo>
                  <a:lnTo>
                    <a:pt x="42" y="96"/>
                  </a:lnTo>
                  <a:lnTo>
                    <a:pt x="40" y="96"/>
                  </a:lnTo>
                  <a:lnTo>
                    <a:pt x="38" y="96"/>
                  </a:lnTo>
                  <a:lnTo>
                    <a:pt x="34" y="96"/>
                  </a:lnTo>
                  <a:lnTo>
                    <a:pt x="30" y="96"/>
                  </a:lnTo>
                  <a:lnTo>
                    <a:pt x="26" y="94"/>
                  </a:lnTo>
                  <a:lnTo>
                    <a:pt x="24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0" y="74"/>
                  </a:lnTo>
                  <a:lnTo>
                    <a:pt x="2" y="74"/>
                  </a:lnTo>
                  <a:lnTo>
                    <a:pt x="4" y="72"/>
                  </a:lnTo>
                  <a:lnTo>
                    <a:pt x="4" y="72"/>
                  </a:lnTo>
                  <a:lnTo>
                    <a:pt x="2" y="60"/>
                  </a:lnTo>
                  <a:lnTo>
                    <a:pt x="2" y="56"/>
                  </a:lnTo>
                  <a:lnTo>
                    <a:pt x="2" y="52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28" y="42"/>
                  </a:lnTo>
                  <a:lnTo>
                    <a:pt x="20" y="46"/>
                  </a:lnTo>
                  <a:lnTo>
                    <a:pt x="20" y="46"/>
                  </a:lnTo>
                  <a:lnTo>
                    <a:pt x="22" y="48"/>
                  </a:lnTo>
                  <a:lnTo>
                    <a:pt x="26" y="50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4" y="44"/>
                  </a:lnTo>
                  <a:lnTo>
                    <a:pt x="44" y="44"/>
                  </a:lnTo>
                  <a:lnTo>
                    <a:pt x="48" y="42"/>
                  </a:lnTo>
                  <a:lnTo>
                    <a:pt x="50" y="38"/>
                  </a:lnTo>
                  <a:lnTo>
                    <a:pt x="56" y="38"/>
                  </a:lnTo>
                  <a:lnTo>
                    <a:pt x="58" y="36"/>
                  </a:lnTo>
                  <a:lnTo>
                    <a:pt x="62" y="34"/>
                  </a:lnTo>
                  <a:lnTo>
                    <a:pt x="66" y="32"/>
                  </a:lnTo>
                  <a:lnTo>
                    <a:pt x="70" y="30"/>
                  </a:lnTo>
                  <a:lnTo>
                    <a:pt x="72" y="28"/>
                  </a:lnTo>
                  <a:lnTo>
                    <a:pt x="74" y="28"/>
                  </a:lnTo>
                  <a:lnTo>
                    <a:pt x="82" y="14"/>
                  </a:lnTo>
                  <a:lnTo>
                    <a:pt x="90" y="4"/>
                  </a:lnTo>
                  <a:lnTo>
                    <a:pt x="90" y="4"/>
                  </a:lnTo>
                  <a:lnTo>
                    <a:pt x="94" y="4"/>
                  </a:lnTo>
                  <a:lnTo>
                    <a:pt x="100" y="4"/>
                  </a:lnTo>
                  <a:lnTo>
                    <a:pt x="106" y="4"/>
                  </a:lnTo>
                  <a:lnTo>
                    <a:pt x="112" y="4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0" y="2"/>
                  </a:lnTo>
                  <a:lnTo>
                    <a:pt x="118" y="4"/>
                  </a:lnTo>
                  <a:lnTo>
                    <a:pt x="116" y="6"/>
                  </a:lnTo>
                  <a:lnTo>
                    <a:pt x="112" y="8"/>
                  </a:lnTo>
                  <a:lnTo>
                    <a:pt x="108" y="12"/>
                  </a:lnTo>
                  <a:lnTo>
                    <a:pt x="102" y="14"/>
                  </a:lnTo>
                  <a:lnTo>
                    <a:pt x="102" y="2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1" name="Freeform 501"/>
            <p:cNvSpPr>
              <a:spLocks/>
            </p:cNvSpPr>
            <p:nvPr/>
          </p:nvSpPr>
          <p:spPr bwMode="gray">
            <a:xfrm>
              <a:off x="4086210" y="4761484"/>
              <a:ext cx="236979" cy="199816"/>
            </a:xfrm>
            <a:custGeom>
              <a:avLst/>
              <a:gdLst>
                <a:gd name="T0" fmla="*/ 78 w 128"/>
                <a:gd name="T1" fmla="*/ 40 h 108"/>
                <a:gd name="T2" fmla="*/ 78 w 128"/>
                <a:gd name="T3" fmla="*/ 38 h 108"/>
                <a:gd name="T4" fmla="*/ 76 w 128"/>
                <a:gd name="T5" fmla="*/ 36 h 108"/>
                <a:gd name="T6" fmla="*/ 72 w 128"/>
                <a:gd name="T7" fmla="*/ 36 h 108"/>
                <a:gd name="T8" fmla="*/ 70 w 128"/>
                <a:gd name="T9" fmla="*/ 34 h 108"/>
                <a:gd name="T10" fmla="*/ 68 w 128"/>
                <a:gd name="T11" fmla="*/ 32 h 108"/>
                <a:gd name="T12" fmla="*/ 62 w 128"/>
                <a:gd name="T13" fmla="*/ 28 h 108"/>
                <a:gd name="T14" fmla="*/ 58 w 128"/>
                <a:gd name="T15" fmla="*/ 24 h 108"/>
                <a:gd name="T16" fmla="*/ 52 w 128"/>
                <a:gd name="T17" fmla="*/ 20 h 108"/>
                <a:gd name="T18" fmla="*/ 46 w 128"/>
                <a:gd name="T19" fmla="*/ 16 h 108"/>
                <a:gd name="T20" fmla="*/ 42 w 128"/>
                <a:gd name="T21" fmla="*/ 12 h 108"/>
                <a:gd name="T22" fmla="*/ 40 w 128"/>
                <a:gd name="T23" fmla="*/ 10 h 108"/>
                <a:gd name="T24" fmla="*/ 38 w 128"/>
                <a:gd name="T25" fmla="*/ 10 h 108"/>
                <a:gd name="T26" fmla="*/ 34 w 128"/>
                <a:gd name="T27" fmla="*/ 10 h 108"/>
                <a:gd name="T28" fmla="*/ 26 w 128"/>
                <a:gd name="T29" fmla="*/ 8 h 108"/>
                <a:gd name="T30" fmla="*/ 14 w 128"/>
                <a:gd name="T31" fmla="*/ 4 h 108"/>
                <a:gd name="T32" fmla="*/ 4 w 128"/>
                <a:gd name="T33" fmla="*/ 0 h 108"/>
                <a:gd name="T34" fmla="*/ 0 w 128"/>
                <a:gd name="T35" fmla="*/ 80 h 108"/>
                <a:gd name="T36" fmla="*/ 12 w 128"/>
                <a:gd name="T37" fmla="*/ 86 h 108"/>
                <a:gd name="T38" fmla="*/ 28 w 128"/>
                <a:gd name="T39" fmla="*/ 80 h 108"/>
                <a:gd name="T40" fmla="*/ 28 w 128"/>
                <a:gd name="T41" fmla="*/ 78 h 108"/>
                <a:gd name="T42" fmla="*/ 28 w 128"/>
                <a:gd name="T43" fmla="*/ 76 h 108"/>
                <a:gd name="T44" fmla="*/ 30 w 128"/>
                <a:gd name="T45" fmla="*/ 74 h 108"/>
                <a:gd name="T46" fmla="*/ 34 w 128"/>
                <a:gd name="T47" fmla="*/ 72 h 108"/>
                <a:gd name="T48" fmla="*/ 38 w 128"/>
                <a:gd name="T49" fmla="*/ 68 h 108"/>
                <a:gd name="T50" fmla="*/ 42 w 128"/>
                <a:gd name="T51" fmla="*/ 68 h 108"/>
                <a:gd name="T52" fmla="*/ 46 w 128"/>
                <a:gd name="T53" fmla="*/ 66 h 108"/>
                <a:gd name="T54" fmla="*/ 52 w 128"/>
                <a:gd name="T55" fmla="*/ 68 h 108"/>
                <a:gd name="T56" fmla="*/ 76 w 128"/>
                <a:gd name="T57" fmla="*/ 82 h 108"/>
                <a:gd name="T58" fmla="*/ 86 w 128"/>
                <a:gd name="T59" fmla="*/ 94 h 108"/>
                <a:gd name="T60" fmla="*/ 104 w 128"/>
                <a:gd name="T61" fmla="*/ 102 h 108"/>
                <a:gd name="T62" fmla="*/ 126 w 128"/>
                <a:gd name="T63" fmla="*/ 108 h 108"/>
                <a:gd name="T64" fmla="*/ 128 w 128"/>
                <a:gd name="T65" fmla="*/ 108 h 108"/>
                <a:gd name="T66" fmla="*/ 128 w 128"/>
                <a:gd name="T67" fmla="*/ 106 h 108"/>
                <a:gd name="T68" fmla="*/ 128 w 128"/>
                <a:gd name="T69" fmla="*/ 104 h 108"/>
                <a:gd name="T70" fmla="*/ 128 w 128"/>
                <a:gd name="T71" fmla="*/ 100 h 108"/>
                <a:gd name="T72" fmla="*/ 126 w 128"/>
                <a:gd name="T73" fmla="*/ 98 h 108"/>
                <a:gd name="T74" fmla="*/ 124 w 128"/>
                <a:gd name="T75" fmla="*/ 94 h 108"/>
                <a:gd name="T76" fmla="*/ 120 w 128"/>
                <a:gd name="T77" fmla="*/ 92 h 108"/>
                <a:gd name="T78" fmla="*/ 116 w 128"/>
                <a:gd name="T79" fmla="*/ 88 h 108"/>
                <a:gd name="T80" fmla="*/ 110 w 128"/>
                <a:gd name="T81" fmla="*/ 84 h 108"/>
                <a:gd name="T82" fmla="*/ 106 w 128"/>
                <a:gd name="T83" fmla="*/ 80 h 108"/>
                <a:gd name="T84" fmla="*/ 102 w 128"/>
                <a:gd name="T85" fmla="*/ 76 h 108"/>
                <a:gd name="T86" fmla="*/ 98 w 128"/>
                <a:gd name="T87" fmla="*/ 72 h 108"/>
                <a:gd name="T88" fmla="*/ 96 w 128"/>
                <a:gd name="T89" fmla="*/ 70 h 108"/>
                <a:gd name="T90" fmla="*/ 96 w 128"/>
                <a:gd name="T91" fmla="*/ 70 h 108"/>
                <a:gd name="T92" fmla="*/ 80 w 128"/>
                <a:gd name="T93" fmla="*/ 60 h 108"/>
                <a:gd name="T94" fmla="*/ 96 w 128"/>
                <a:gd name="T95" fmla="*/ 54 h 108"/>
                <a:gd name="T96" fmla="*/ 92 w 128"/>
                <a:gd name="T97" fmla="*/ 46 h 108"/>
                <a:gd name="T98" fmla="*/ 90 w 128"/>
                <a:gd name="T99" fmla="*/ 46 h 108"/>
                <a:gd name="T100" fmla="*/ 88 w 128"/>
                <a:gd name="T101" fmla="*/ 44 h 108"/>
                <a:gd name="T102" fmla="*/ 84 w 128"/>
                <a:gd name="T103" fmla="*/ 44 h 108"/>
                <a:gd name="T104" fmla="*/ 80 w 128"/>
                <a:gd name="T105" fmla="*/ 42 h 108"/>
                <a:gd name="T106" fmla="*/ 78 w 128"/>
                <a:gd name="T107" fmla="*/ 42 h 108"/>
                <a:gd name="T108" fmla="*/ 78 w 128"/>
                <a:gd name="T109" fmla="*/ 4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8" h="108">
                  <a:moveTo>
                    <a:pt x="78" y="40"/>
                  </a:moveTo>
                  <a:lnTo>
                    <a:pt x="78" y="38"/>
                  </a:lnTo>
                  <a:lnTo>
                    <a:pt x="76" y="36"/>
                  </a:lnTo>
                  <a:lnTo>
                    <a:pt x="72" y="36"/>
                  </a:lnTo>
                  <a:lnTo>
                    <a:pt x="70" y="34"/>
                  </a:lnTo>
                  <a:lnTo>
                    <a:pt x="68" y="32"/>
                  </a:lnTo>
                  <a:lnTo>
                    <a:pt x="62" y="28"/>
                  </a:lnTo>
                  <a:lnTo>
                    <a:pt x="58" y="24"/>
                  </a:lnTo>
                  <a:lnTo>
                    <a:pt x="52" y="20"/>
                  </a:lnTo>
                  <a:lnTo>
                    <a:pt x="46" y="16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26" y="8"/>
                  </a:lnTo>
                  <a:lnTo>
                    <a:pt x="14" y="4"/>
                  </a:lnTo>
                  <a:lnTo>
                    <a:pt x="4" y="0"/>
                  </a:lnTo>
                  <a:lnTo>
                    <a:pt x="0" y="80"/>
                  </a:lnTo>
                  <a:lnTo>
                    <a:pt x="12" y="86"/>
                  </a:lnTo>
                  <a:lnTo>
                    <a:pt x="28" y="80"/>
                  </a:lnTo>
                  <a:lnTo>
                    <a:pt x="28" y="78"/>
                  </a:lnTo>
                  <a:lnTo>
                    <a:pt x="28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38" y="68"/>
                  </a:lnTo>
                  <a:lnTo>
                    <a:pt x="42" y="68"/>
                  </a:lnTo>
                  <a:lnTo>
                    <a:pt x="46" y="66"/>
                  </a:lnTo>
                  <a:lnTo>
                    <a:pt x="52" y="68"/>
                  </a:lnTo>
                  <a:lnTo>
                    <a:pt x="76" y="82"/>
                  </a:lnTo>
                  <a:lnTo>
                    <a:pt x="86" y="94"/>
                  </a:lnTo>
                  <a:lnTo>
                    <a:pt x="104" y="102"/>
                  </a:lnTo>
                  <a:lnTo>
                    <a:pt x="126" y="108"/>
                  </a:lnTo>
                  <a:lnTo>
                    <a:pt x="128" y="108"/>
                  </a:lnTo>
                  <a:lnTo>
                    <a:pt x="128" y="106"/>
                  </a:lnTo>
                  <a:lnTo>
                    <a:pt x="128" y="104"/>
                  </a:lnTo>
                  <a:lnTo>
                    <a:pt x="128" y="100"/>
                  </a:lnTo>
                  <a:lnTo>
                    <a:pt x="126" y="98"/>
                  </a:lnTo>
                  <a:lnTo>
                    <a:pt x="124" y="94"/>
                  </a:lnTo>
                  <a:lnTo>
                    <a:pt x="120" y="92"/>
                  </a:lnTo>
                  <a:lnTo>
                    <a:pt x="116" y="88"/>
                  </a:lnTo>
                  <a:lnTo>
                    <a:pt x="110" y="84"/>
                  </a:lnTo>
                  <a:lnTo>
                    <a:pt x="106" y="80"/>
                  </a:lnTo>
                  <a:lnTo>
                    <a:pt x="102" y="76"/>
                  </a:lnTo>
                  <a:lnTo>
                    <a:pt x="98" y="72"/>
                  </a:lnTo>
                  <a:lnTo>
                    <a:pt x="96" y="70"/>
                  </a:lnTo>
                  <a:lnTo>
                    <a:pt x="96" y="70"/>
                  </a:lnTo>
                  <a:lnTo>
                    <a:pt x="80" y="60"/>
                  </a:lnTo>
                  <a:lnTo>
                    <a:pt x="96" y="54"/>
                  </a:lnTo>
                  <a:lnTo>
                    <a:pt x="92" y="46"/>
                  </a:lnTo>
                  <a:lnTo>
                    <a:pt x="90" y="46"/>
                  </a:lnTo>
                  <a:lnTo>
                    <a:pt x="88" y="44"/>
                  </a:lnTo>
                  <a:lnTo>
                    <a:pt x="84" y="44"/>
                  </a:lnTo>
                  <a:lnTo>
                    <a:pt x="80" y="42"/>
                  </a:lnTo>
                  <a:lnTo>
                    <a:pt x="78" y="42"/>
                  </a:lnTo>
                  <a:lnTo>
                    <a:pt x="78" y="4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2" name="Freeform 502"/>
            <p:cNvSpPr>
              <a:spLocks/>
            </p:cNvSpPr>
            <p:nvPr/>
          </p:nvSpPr>
          <p:spPr bwMode="gray">
            <a:xfrm>
              <a:off x="3864043" y="4709680"/>
              <a:ext cx="225870" cy="199816"/>
            </a:xfrm>
            <a:custGeom>
              <a:avLst/>
              <a:gdLst>
                <a:gd name="T0" fmla="*/ 122 w 122"/>
                <a:gd name="T1" fmla="*/ 28 h 108"/>
                <a:gd name="T2" fmla="*/ 114 w 122"/>
                <a:gd name="T3" fmla="*/ 24 h 108"/>
                <a:gd name="T4" fmla="*/ 102 w 122"/>
                <a:gd name="T5" fmla="*/ 18 h 108"/>
                <a:gd name="T6" fmla="*/ 92 w 122"/>
                <a:gd name="T7" fmla="*/ 14 h 108"/>
                <a:gd name="T8" fmla="*/ 80 w 122"/>
                <a:gd name="T9" fmla="*/ 14 h 108"/>
                <a:gd name="T10" fmla="*/ 72 w 122"/>
                <a:gd name="T11" fmla="*/ 20 h 108"/>
                <a:gd name="T12" fmla="*/ 72 w 122"/>
                <a:gd name="T13" fmla="*/ 20 h 108"/>
                <a:gd name="T14" fmla="*/ 72 w 122"/>
                <a:gd name="T15" fmla="*/ 24 h 108"/>
                <a:gd name="T16" fmla="*/ 72 w 122"/>
                <a:gd name="T17" fmla="*/ 28 h 108"/>
                <a:gd name="T18" fmla="*/ 70 w 122"/>
                <a:gd name="T19" fmla="*/ 32 h 108"/>
                <a:gd name="T20" fmla="*/ 70 w 122"/>
                <a:gd name="T21" fmla="*/ 36 h 108"/>
                <a:gd name="T22" fmla="*/ 66 w 122"/>
                <a:gd name="T23" fmla="*/ 40 h 108"/>
                <a:gd name="T24" fmla="*/ 64 w 122"/>
                <a:gd name="T25" fmla="*/ 42 h 108"/>
                <a:gd name="T26" fmla="*/ 58 w 122"/>
                <a:gd name="T27" fmla="*/ 42 h 108"/>
                <a:gd name="T28" fmla="*/ 52 w 122"/>
                <a:gd name="T29" fmla="*/ 42 h 108"/>
                <a:gd name="T30" fmla="*/ 48 w 122"/>
                <a:gd name="T31" fmla="*/ 40 h 108"/>
                <a:gd name="T32" fmla="*/ 42 w 122"/>
                <a:gd name="T33" fmla="*/ 38 h 108"/>
                <a:gd name="T34" fmla="*/ 40 w 122"/>
                <a:gd name="T35" fmla="*/ 32 h 108"/>
                <a:gd name="T36" fmla="*/ 38 w 122"/>
                <a:gd name="T37" fmla="*/ 28 h 108"/>
                <a:gd name="T38" fmla="*/ 34 w 122"/>
                <a:gd name="T39" fmla="*/ 22 h 108"/>
                <a:gd name="T40" fmla="*/ 34 w 122"/>
                <a:gd name="T41" fmla="*/ 18 h 108"/>
                <a:gd name="T42" fmla="*/ 32 w 122"/>
                <a:gd name="T43" fmla="*/ 14 h 108"/>
                <a:gd name="T44" fmla="*/ 32 w 122"/>
                <a:gd name="T45" fmla="*/ 12 h 108"/>
                <a:gd name="T46" fmla="*/ 30 w 122"/>
                <a:gd name="T47" fmla="*/ 12 h 108"/>
                <a:gd name="T48" fmla="*/ 28 w 122"/>
                <a:gd name="T49" fmla="*/ 10 h 108"/>
                <a:gd name="T50" fmla="*/ 26 w 122"/>
                <a:gd name="T51" fmla="*/ 6 h 108"/>
                <a:gd name="T52" fmla="*/ 22 w 122"/>
                <a:gd name="T53" fmla="*/ 4 h 108"/>
                <a:gd name="T54" fmla="*/ 18 w 122"/>
                <a:gd name="T55" fmla="*/ 2 h 108"/>
                <a:gd name="T56" fmla="*/ 12 w 122"/>
                <a:gd name="T57" fmla="*/ 0 h 108"/>
                <a:gd name="T58" fmla="*/ 8 w 122"/>
                <a:gd name="T59" fmla="*/ 2 h 108"/>
                <a:gd name="T60" fmla="*/ 2 w 122"/>
                <a:gd name="T61" fmla="*/ 4 h 108"/>
                <a:gd name="T62" fmla="*/ 2 w 122"/>
                <a:gd name="T63" fmla="*/ 6 h 108"/>
                <a:gd name="T64" fmla="*/ 0 w 122"/>
                <a:gd name="T65" fmla="*/ 8 h 108"/>
                <a:gd name="T66" fmla="*/ 0 w 122"/>
                <a:gd name="T67" fmla="*/ 10 h 108"/>
                <a:gd name="T68" fmla="*/ 2 w 122"/>
                <a:gd name="T69" fmla="*/ 14 h 108"/>
                <a:gd name="T70" fmla="*/ 6 w 122"/>
                <a:gd name="T71" fmla="*/ 18 h 108"/>
                <a:gd name="T72" fmla="*/ 10 w 122"/>
                <a:gd name="T73" fmla="*/ 26 h 108"/>
                <a:gd name="T74" fmla="*/ 12 w 122"/>
                <a:gd name="T75" fmla="*/ 32 h 108"/>
                <a:gd name="T76" fmla="*/ 14 w 122"/>
                <a:gd name="T77" fmla="*/ 38 h 108"/>
                <a:gd name="T78" fmla="*/ 14 w 122"/>
                <a:gd name="T79" fmla="*/ 42 h 108"/>
                <a:gd name="T80" fmla="*/ 16 w 122"/>
                <a:gd name="T81" fmla="*/ 46 h 108"/>
                <a:gd name="T82" fmla="*/ 18 w 122"/>
                <a:gd name="T83" fmla="*/ 48 h 108"/>
                <a:gd name="T84" fmla="*/ 20 w 122"/>
                <a:gd name="T85" fmla="*/ 50 h 108"/>
                <a:gd name="T86" fmla="*/ 24 w 122"/>
                <a:gd name="T87" fmla="*/ 50 h 108"/>
                <a:gd name="T88" fmla="*/ 28 w 122"/>
                <a:gd name="T89" fmla="*/ 48 h 108"/>
                <a:gd name="T90" fmla="*/ 34 w 122"/>
                <a:gd name="T91" fmla="*/ 48 h 108"/>
                <a:gd name="T92" fmla="*/ 38 w 122"/>
                <a:gd name="T93" fmla="*/ 50 h 108"/>
                <a:gd name="T94" fmla="*/ 42 w 122"/>
                <a:gd name="T95" fmla="*/ 52 h 108"/>
                <a:gd name="T96" fmla="*/ 46 w 122"/>
                <a:gd name="T97" fmla="*/ 54 h 108"/>
                <a:gd name="T98" fmla="*/ 50 w 122"/>
                <a:gd name="T99" fmla="*/ 54 h 108"/>
                <a:gd name="T100" fmla="*/ 56 w 122"/>
                <a:gd name="T101" fmla="*/ 56 h 108"/>
                <a:gd name="T102" fmla="*/ 62 w 122"/>
                <a:gd name="T103" fmla="*/ 56 h 108"/>
                <a:gd name="T104" fmla="*/ 68 w 122"/>
                <a:gd name="T105" fmla="*/ 58 h 108"/>
                <a:gd name="T106" fmla="*/ 70 w 122"/>
                <a:gd name="T107" fmla="*/ 58 h 108"/>
                <a:gd name="T108" fmla="*/ 72 w 122"/>
                <a:gd name="T109" fmla="*/ 58 h 108"/>
                <a:gd name="T110" fmla="*/ 88 w 122"/>
                <a:gd name="T111" fmla="*/ 72 h 108"/>
                <a:gd name="T112" fmla="*/ 98 w 122"/>
                <a:gd name="T113" fmla="*/ 90 h 108"/>
                <a:gd name="T114" fmla="*/ 114 w 122"/>
                <a:gd name="T115" fmla="*/ 104 h 108"/>
                <a:gd name="T116" fmla="*/ 118 w 122"/>
                <a:gd name="T117" fmla="*/ 108 h 108"/>
                <a:gd name="T118" fmla="*/ 122 w 122"/>
                <a:gd name="T119" fmla="*/ 2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2" h="108">
                  <a:moveTo>
                    <a:pt x="122" y="28"/>
                  </a:moveTo>
                  <a:lnTo>
                    <a:pt x="114" y="24"/>
                  </a:lnTo>
                  <a:lnTo>
                    <a:pt x="102" y="18"/>
                  </a:lnTo>
                  <a:lnTo>
                    <a:pt x="92" y="14"/>
                  </a:lnTo>
                  <a:lnTo>
                    <a:pt x="80" y="14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2" y="24"/>
                  </a:lnTo>
                  <a:lnTo>
                    <a:pt x="72" y="28"/>
                  </a:lnTo>
                  <a:lnTo>
                    <a:pt x="70" y="32"/>
                  </a:lnTo>
                  <a:lnTo>
                    <a:pt x="70" y="36"/>
                  </a:lnTo>
                  <a:lnTo>
                    <a:pt x="66" y="40"/>
                  </a:lnTo>
                  <a:lnTo>
                    <a:pt x="64" y="42"/>
                  </a:lnTo>
                  <a:lnTo>
                    <a:pt x="58" y="42"/>
                  </a:lnTo>
                  <a:lnTo>
                    <a:pt x="52" y="42"/>
                  </a:lnTo>
                  <a:lnTo>
                    <a:pt x="48" y="40"/>
                  </a:lnTo>
                  <a:lnTo>
                    <a:pt x="42" y="38"/>
                  </a:lnTo>
                  <a:lnTo>
                    <a:pt x="40" y="32"/>
                  </a:lnTo>
                  <a:lnTo>
                    <a:pt x="38" y="28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4"/>
                  </a:lnTo>
                  <a:lnTo>
                    <a:pt x="32" y="12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2" y="4"/>
                  </a:lnTo>
                  <a:lnTo>
                    <a:pt x="18" y="2"/>
                  </a:lnTo>
                  <a:lnTo>
                    <a:pt x="12" y="0"/>
                  </a:lnTo>
                  <a:lnTo>
                    <a:pt x="8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18"/>
                  </a:lnTo>
                  <a:lnTo>
                    <a:pt x="10" y="26"/>
                  </a:lnTo>
                  <a:lnTo>
                    <a:pt x="12" y="32"/>
                  </a:lnTo>
                  <a:lnTo>
                    <a:pt x="14" y="38"/>
                  </a:lnTo>
                  <a:lnTo>
                    <a:pt x="14" y="42"/>
                  </a:lnTo>
                  <a:lnTo>
                    <a:pt x="16" y="46"/>
                  </a:lnTo>
                  <a:lnTo>
                    <a:pt x="18" y="48"/>
                  </a:lnTo>
                  <a:lnTo>
                    <a:pt x="20" y="50"/>
                  </a:lnTo>
                  <a:lnTo>
                    <a:pt x="24" y="50"/>
                  </a:lnTo>
                  <a:lnTo>
                    <a:pt x="28" y="48"/>
                  </a:lnTo>
                  <a:lnTo>
                    <a:pt x="34" y="48"/>
                  </a:lnTo>
                  <a:lnTo>
                    <a:pt x="38" y="50"/>
                  </a:lnTo>
                  <a:lnTo>
                    <a:pt x="42" y="52"/>
                  </a:lnTo>
                  <a:lnTo>
                    <a:pt x="46" y="54"/>
                  </a:lnTo>
                  <a:lnTo>
                    <a:pt x="50" y="54"/>
                  </a:lnTo>
                  <a:lnTo>
                    <a:pt x="56" y="56"/>
                  </a:lnTo>
                  <a:lnTo>
                    <a:pt x="62" y="56"/>
                  </a:lnTo>
                  <a:lnTo>
                    <a:pt x="68" y="58"/>
                  </a:lnTo>
                  <a:lnTo>
                    <a:pt x="70" y="58"/>
                  </a:lnTo>
                  <a:lnTo>
                    <a:pt x="72" y="58"/>
                  </a:lnTo>
                  <a:lnTo>
                    <a:pt x="88" y="72"/>
                  </a:lnTo>
                  <a:lnTo>
                    <a:pt x="98" y="90"/>
                  </a:lnTo>
                  <a:lnTo>
                    <a:pt x="114" y="104"/>
                  </a:lnTo>
                  <a:lnTo>
                    <a:pt x="118" y="108"/>
                  </a:lnTo>
                  <a:lnTo>
                    <a:pt x="122" y="2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3" name="Freeform 503"/>
            <p:cNvSpPr>
              <a:spLocks/>
            </p:cNvSpPr>
            <p:nvPr/>
          </p:nvSpPr>
          <p:spPr bwMode="gray">
            <a:xfrm>
              <a:off x="3441924" y="5039006"/>
              <a:ext cx="940509" cy="754861"/>
            </a:xfrm>
            <a:custGeom>
              <a:avLst/>
              <a:gdLst>
                <a:gd name="T0" fmla="*/ 98 w 508"/>
                <a:gd name="T1" fmla="*/ 124 h 408"/>
                <a:gd name="T2" fmla="*/ 110 w 508"/>
                <a:gd name="T3" fmla="*/ 100 h 408"/>
                <a:gd name="T4" fmla="*/ 128 w 508"/>
                <a:gd name="T5" fmla="*/ 86 h 408"/>
                <a:gd name="T6" fmla="*/ 134 w 508"/>
                <a:gd name="T7" fmla="*/ 70 h 408"/>
                <a:gd name="T8" fmla="*/ 170 w 508"/>
                <a:gd name="T9" fmla="*/ 48 h 408"/>
                <a:gd name="T10" fmla="*/ 190 w 508"/>
                <a:gd name="T11" fmla="*/ 60 h 408"/>
                <a:gd name="T12" fmla="*/ 202 w 508"/>
                <a:gd name="T13" fmla="*/ 56 h 408"/>
                <a:gd name="T14" fmla="*/ 196 w 508"/>
                <a:gd name="T15" fmla="*/ 44 h 408"/>
                <a:gd name="T16" fmla="*/ 204 w 508"/>
                <a:gd name="T17" fmla="*/ 28 h 408"/>
                <a:gd name="T18" fmla="*/ 230 w 508"/>
                <a:gd name="T19" fmla="*/ 18 h 408"/>
                <a:gd name="T20" fmla="*/ 222 w 508"/>
                <a:gd name="T21" fmla="*/ 8 h 408"/>
                <a:gd name="T22" fmla="*/ 238 w 508"/>
                <a:gd name="T23" fmla="*/ 0 h 408"/>
                <a:gd name="T24" fmla="*/ 246 w 508"/>
                <a:gd name="T25" fmla="*/ 8 h 408"/>
                <a:gd name="T26" fmla="*/ 252 w 508"/>
                <a:gd name="T27" fmla="*/ 12 h 408"/>
                <a:gd name="T28" fmla="*/ 256 w 508"/>
                <a:gd name="T29" fmla="*/ 4 h 408"/>
                <a:gd name="T30" fmla="*/ 268 w 508"/>
                <a:gd name="T31" fmla="*/ 20 h 408"/>
                <a:gd name="T32" fmla="*/ 298 w 508"/>
                <a:gd name="T33" fmla="*/ 18 h 408"/>
                <a:gd name="T34" fmla="*/ 300 w 508"/>
                <a:gd name="T35" fmla="*/ 32 h 408"/>
                <a:gd name="T36" fmla="*/ 286 w 508"/>
                <a:gd name="T37" fmla="*/ 52 h 408"/>
                <a:gd name="T38" fmla="*/ 326 w 508"/>
                <a:gd name="T39" fmla="*/ 82 h 408"/>
                <a:gd name="T40" fmla="*/ 344 w 508"/>
                <a:gd name="T41" fmla="*/ 78 h 408"/>
                <a:gd name="T42" fmla="*/ 358 w 508"/>
                <a:gd name="T43" fmla="*/ 10 h 408"/>
                <a:gd name="T44" fmla="*/ 364 w 508"/>
                <a:gd name="T45" fmla="*/ 0 h 408"/>
                <a:gd name="T46" fmla="*/ 378 w 508"/>
                <a:gd name="T47" fmla="*/ 20 h 408"/>
                <a:gd name="T48" fmla="*/ 376 w 508"/>
                <a:gd name="T49" fmla="*/ 36 h 408"/>
                <a:gd name="T50" fmla="*/ 390 w 508"/>
                <a:gd name="T51" fmla="*/ 42 h 408"/>
                <a:gd name="T52" fmla="*/ 404 w 508"/>
                <a:gd name="T53" fmla="*/ 66 h 408"/>
                <a:gd name="T54" fmla="*/ 412 w 508"/>
                <a:gd name="T55" fmla="*/ 80 h 408"/>
                <a:gd name="T56" fmla="*/ 424 w 508"/>
                <a:gd name="T57" fmla="*/ 100 h 408"/>
                <a:gd name="T58" fmla="*/ 454 w 508"/>
                <a:gd name="T59" fmla="*/ 136 h 408"/>
                <a:gd name="T60" fmla="*/ 506 w 508"/>
                <a:gd name="T61" fmla="*/ 210 h 408"/>
                <a:gd name="T62" fmla="*/ 508 w 508"/>
                <a:gd name="T63" fmla="*/ 272 h 408"/>
                <a:gd name="T64" fmla="*/ 488 w 508"/>
                <a:gd name="T65" fmla="*/ 294 h 408"/>
                <a:gd name="T66" fmla="*/ 472 w 508"/>
                <a:gd name="T67" fmla="*/ 332 h 408"/>
                <a:gd name="T68" fmla="*/ 460 w 508"/>
                <a:gd name="T69" fmla="*/ 352 h 408"/>
                <a:gd name="T70" fmla="*/ 460 w 508"/>
                <a:gd name="T71" fmla="*/ 384 h 408"/>
                <a:gd name="T72" fmla="*/ 414 w 508"/>
                <a:gd name="T73" fmla="*/ 408 h 408"/>
                <a:gd name="T74" fmla="*/ 394 w 508"/>
                <a:gd name="T75" fmla="*/ 392 h 408"/>
                <a:gd name="T76" fmla="*/ 376 w 508"/>
                <a:gd name="T77" fmla="*/ 396 h 408"/>
                <a:gd name="T78" fmla="*/ 344 w 508"/>
                <a:gd name="T79" fmla="*/ 388 h 408"/>
                <a:gd name="T80" fmla="*/ 274 w 508"/>
                <a:gd name="T81" fmla="*/ 318 h 408"/>
                <a:gd name="T82" fmla="*/ 214 w 508"/>
                <a:gd name="T83" fmla="*/ 294 h 408"/>
                <a:gd name="T84" fmla="*/ 134 w 508"/>
                <a:gd name="T85" fmla="*/ 326 h 408"/>
                <a:gd name="T86" fmla="*/ 120 w 508"/>
                <a:gd name="T87" fmla="*/ 340 h 408"/>
                <a:gd name="T88" fmla="*/ 80 w 508"/>
                <a:gd name="T89" fmla="*/ 338 h 408"/>
                <a:gd name="T90" fmla="*/ 64 w 508"/>
                <a:gd name="T91" fmla="*/ 352 h 408"/>
                <a:gd name="T92" fmla="*/ 36 w 508"/>
                <a:gd name="T93" fmla="*/ 350 h 408"/>
                <a:gd name="T94" fmla="*/ 30 w 508"/>
                <a:gd name="T95" fmla="*/ 340 h 408"/>
                <a:gd name="T96" fmla="*/ 20 w 508"/>
                <a:gd name="T97" fmla="*/ 342 h 408"/>
                <a:gd name="T98" fmla="*/ 26 w 508"/>
                <a:gd name="T99" fmla="*/ 326 h 408"/>
                <a:gd name="T100" fmla="*/ 24 w 508"/>
                <a:gd name="T101" fmla="*/ 284 h 408"/>
                <a:gd name="T102" fmla="*/ 4 w 508"/>
                <a:gd name="T103" fmla="*/ 228 h 408"/>
                <a:gd name="T104" fmla="*/ 4 w 508"/>
                <a:gd name="T105" fmla="*/ 194 h 408"/>
                <a:gd name="T106" fmla="*/ 12 w 508"/>
                <a:gd name="T107" fmla="*/ 154 h 408"/>
                <a:gd name="T108" fmla="*/ 30 w 508"/>
                <a:gd name="T109" fmla="*/ 13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08" h="408">
                  <a:moveTo>
                    <a:pt x="30" y="138"/>
                  </a:moveTo>
                  <a:lnTo>
                    <a:pt x="60" y="136"/>
                  </a:lnTo>
                  <a:lnTo>
                    <a:pt x="92" y="130"/>
                  </a:lnTo>
                  <a:lnTo>
                    <a:pt x="92" y="130"/>
                  </a:lnTo>
                  <a:lnTo>
                    <a:pt x="94" y="128"/>
                  </a:lnTo>
                  <a:lnTo>
                    <a:pt x="98" y="124"/>
                  </a:lnTo>
                  <a:lnTo>
                    <a:pt x="100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8" y="108"/>
                  </a:lnTo>
                  <a:lnTo>
                    <a:pt x="110" y="104"/>
                  </a:lnTo>
                  <a:lnTo>
                    <a:pt x="110" y="100"/>
                  </a:lnTo>
                  <a:lnTo>
                    <a:pt x="110" y="96"/>
                  </a:lnTo>
                  <a:lnTo>
                    <a:pt x="112" y="92"/>
                  </a:lnTo>
                  <a:lnTo>
                    <a:pt x="114" y="88"/>
                  </a:lnTo>
                  <a:lnTo>
                    <a:pt x="118" y="86"/>
                  </a:lnTo>
                  <a:lnTo>
                    <a:pt x="122" y="86"/>
                  </a:lnTo>
                  <a:lnTo>
                    <a:pt x="128" y="86"/>
                  </a:lnTo>
                  <a:lnTo>
                    <a:pt x="128" y="84"/>
                  </a:lnTo>
                  <a:lnTo>
                    <a:pt x="128" y="82"/>
                  </a:lnTo>
                  <a:lnTo>
                    <a:pt x="128" y="80"/>
                  </a:lnTo>
                  <a:lnTo>
                    <a:pt x="130" y="76"/>
                  </a:lnTo>
                  <a:lnTo>
                    <a:pt x="130" y="72"/>
                  </a:lnTo>
                  <a:lnTo>
                    <a:pt x="134" y="70"/>
                  </a:lnTo>
                  <a:lnTo>
                    <a:pt x="136" y="70"/>
                  </a:lnTo>
                  <a:lnTo>
                    <a:pt x="140" y="66"/>
                  </a:lnTo>
                  <a:lnTo>
                    <a:pt x="146" y="56"/>
                  </a:lnTo>
                  <a:lnTo>
                    <a:pt x="156" y="48"/>
                  </a:lnTo>
                  <a:lnTo>
                    <a:pt x="170" y="48"/>
                  </a:lnTo>
                  <a:lnTo>
                    <a:pt x="170" y="48"/>
                  </a:lnTo>
                  <a:lnTo>
                    <a:pt x="172" y="50"/>
                  </a:lnTo>
                  <a:lnTo>
                    <a:pt x="176" y="52"/>
                  </a:lnTo>
                  <a:lnTo>
                    <a:pt x="180" y="54"/>
                  </a:lnTo>
                  <a:lnTo>
                    <a:pt x="182" y="56"/>
                  </a:lnTo>
                  <a:lnTo>
                    <a:pt x="186" y="58"/>
                  </a:lnTo>
                  <a:lnTo>
                    <a:pt x="190" y="60"/>
                  </a:lnTo>
                  <a:lnTo>
                    <a:pt x="194" y="60"/>
                  </a:lnTo>
                  <a:lnTo>
                    <a:pt x="196" y="60"/>
                  </a:lnTo>
                  <a:lnTo>
                    <a:pt x="198" y="62"/>
                  </a:lnTo>
                  <a:lnTo>
                    <a:pt x="198" y="60"/>
                  </a:lnTo>
                  <a:lnTo>
                    <a:pt x="200" y="58"/>
                  </a:lnTo>
                  <a:lnTo>
                    <a:pt x="202" y="56"/>
                  </a:lnTo>
                  <a:lnTo>
                    <a:pt x="202" y="54"/>
                  </a:lnTo>
                  <a:lnTo>
                    <a:pt x="202" y="52"/>
                  </a:lnTo>
                  <a:lnTo>
                    <a:pt x="200" y="50"/>
                  </a:lnTo>
                  <a:lnTo>
                    <a:pt x="198" y="48"/>
                  </a:lnTo>
                  <a:lnTo>
                    <a:pt x="196" y="46"/>
                  </a:lnTo>
                  <a:lnTo>
                    <a:pt x="196" y="44"/>
                  </a:lnTo>
                  <a:lnTo>
                    <a:pt x="198" y="42"/>
                  </a:lnTo>
                  <a:lnTo>
                    <a:pt x="202" y="40"/>
                  </a:lnTo>
                  <a:lnTo>
                    <a:pt x="204" y="32"/>
                  </a:lnTo>
                  <a:lnTo>
                    <a:pt x="202" y="32"/>
                  </a:lnTo>
                  <a:lnTo>
                    <a:pt x="204" y="30"/>
                  </a:lnTo>
                  <a:lnTo>
                    <a:pt x="204" y="28"/>
                  </a:lnTo>
                  <a:lnTo>
                    <a:pt x="206" y="24"/>
                  </a:lnTo>
                  <a:lnTo>
                    <a:pt x="208" y="22"/>
                  </a:lnTo>
                  <a:lnTo>
                    <a:pt x="212" y="20"/>
                  </a:lnTo>
                  <a:lnTo>
                    <a:pt x="228" y="20"/>
                  </a:lnTo>
                  <a:lnTo>
                    <a:pt x="228" y="18"/>
                  </a:lnTo>
                  <a:lnTo>
                    <a:pt x="230" y="18"/>
                  </a:lnTo>
                  <a:lnTo>
                    <a:pt x="232" y="16"/>
                  </a:lnTo>
                  <a:lnTo>
                    <a:pt x="232" y="14"/>
                  </a:lnTo>
                  <a:lnTo>
                    <a:pt x="232" y="10"/>
                  </a:lnTo>
                  <a:lnTo>
                    <a:pt x="222" y="10"/>
                  </a:lnTo>
                  <a:lnTo>
                    <a:pt x="222" y="10"/>
                  </a:lnTo>
                  <a:lnTo>
                    <a:pt x="222" y="8"/>
                  </a:lnTo>
                  <a:lnTo>
                    <a:pt x="224" y="6"/>
                  </a:lnTo>
                  <a:lnTo>
                    <a:pt x="224" y="4"/>
                  </a:lnTo>
                  <a:lnTo>
                    <a:pt x="228" y="2"/>
                  </a:lnTo>
                  <a:lnTo>
                    <a:pt x="232" y="0"/>
                  </a:lnTo>
                  <a:lnTo>
                    <a:pt x="234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4" y="0"/>
                  </a:lnTo>
                  <a:lnTo>
                    <a:pt x="246" y="2"/>
                  </a:lnTo>
                  <a:lnTo>
                    <a:pt x="248" y="2"/>
                  </a:lnTo>
                  <a:lnTo>
                    <a:pt x="246" y="6"/>
                  </a:lnTo>
                  <a:lnTo>
                    <a:pt x="246" y="8"/>
                  </a:lnTo>
                  <a:lnTo>
                    <a:pt x="244" y="8"/>
                  </a:lnTo>
                  <a:lnTo>
                    <a:pt x="244" y="10"/>
                  </a:lnTo>
                  <a:lnTo>
                    <a:pt x="244" y="10"/>
                  </a:lnTo>
                  <a:lnTo>
                    <a:pt x="246" y="10"/>
                  </a:lnTo>
                  <a:lnTo>
                    <a:pt x="248" y="12"/>
                  </a:lnTo>
                  <a:lnTo>
                    <a:pt x="252" y="12"/>
                  </a:lnTo>
                  <a:lnTo>
                    <a:pt x="252" y="12"/>
                  </a:lnTo>
                  <a:lnTo>
                    <a:pt x="254" y="10"/>
                  </a:lnTo>
                  <a:lnTo>
                    <a:pt x="254" y="8"/>
                  </a:lnTo>
                  <a:lnTo>
                    <a:pt x="254" y="6"/>
                  </a:lnTo>
                  <a:lnTo>
                    <a:pt x="254" y="4"/>
                  </a:lnTo>
                  <a:lnTo>
                    <a:pt x="256" y="4"/>
                  </a:lnTo>
                  <a:lnTo>
                    <a:pt x="258" y="4"/>
                  </a:lnTo>
                  <a:lnTo>
                    <a:pt x="262" y="6"/>
                  </a:lnTo>
                  <a:lnTo>
                    <a:pt x="264" y="12"/>
                  </a:lnTo>
                  <a:lnTo>
                    <a:pt x="266" y="16"/>
                  </a:lnTo>
                  <a:lnTo>
                    <a:pt x="268" y="18"/>
                  </a:lnTo>
                  <a:lnTo>
                    <a:pt x="268" y="20"/>
                  </a:lnTo>
                  <a:lnTo>
                    <a:pt x="280" y="14"/>
                  </a:lnTo>
                  <a:lnTo>
                    <a:pt x="282" y="14"/>
                  </a:lnTo>
                  <a:lnTo>
                    <a:pt x="284" y="14"/>
                  </a:lnTo>
                  <a:lnTo>
                    <a:pt x="290" y="14"/>
                  </a:lnTo>
                  <a:lnTo>
                    <a:pt x="294" y="16"/>
                  </a:lnTo>
                  <a:lnTo>
                    <a:pt x="298" y="18"/>
                  </a:lnTo>
                  <a:lnTo>
                    <a:pt x="300" y="20"/>
                  </a:lnTo>
                  <a:lnTo>
                    <a:pt x="302" y="24"/>
                  </a:lnTo>
                  <a:lnTo>
                    <a:pt x="304" y="28"/>
                  </a:lnTo>
                  <a:lnTo>
                    <a:pt x="302" y="30"/>
                  </a:lnTo>
                  <a:lnTo>
                    <a:pt x="302" y="32"/>
                  </a:lnTo>
                  <a:lnTo>
                    <a:pt x="300" y="32"/>
                  </a:lnTo>
                  <a:lnTo>
                    <a:pt x="298" y="34"/>
                  </a:lnTo>
                  <a:lnTo>
                    <a:pt x="294" y="36"/>
                  </a:lnTo>
                  <a:lnTo>
                    <a:pt x="292" y="40"/>
                  </a:lnTo>
                  <a:lnTo>
                    <a:pt x="290" y="44"/>
                  </a:lnTo>
                  <a:lnTo>
                    <a:pt x="288" y="48"/>
                  </a:lnTo>
                  <a:lnTo>
                    <a:pt x="286" y="52"/>
                  </a:lnTo>
                  <a:lnTo>
                    <a:pt x="286" y="54"/>
                  </a:lnTo>
                  <a:lnTo>
                    <a:pt x="290" y="56"/>
                  </a:lnTo>
                  <a:lnTo>
                    <a:pt x="298" y="62"/>
                  </a:lnTo>
                  <a:lnTo>
                    <a:pt x="308" y="70"/>
                  </a:lnTo>
                  <a:lnTo>
                    <a:pt x="318" y="76"/>
                  </a:lnTo>
                  <a:lnTo>
                    <a:pt x="326" y="82"/>
                  </a:lnTo>
                  <a:lnTo>
                    <a:pt x="330" y="82"/>
                  </a:lnTo>
                  <a:lnTo>
                    <a:pt x="330" y="84"/>
                  </a:lnTo>
                  <a:lnTo>
                    <a:pt x="334" y="84"/>
                  </a:lnTo>
                  <a:lnTo>
                    <a:pt x="336" y="84"/>
                  </a:lnTo>
                  <a:lnTo>
                    <a:pt x="340" y="82"/>
                  </a:lnTo>
                  <a:lnTo>
                    <a:pt x="344" y="78"/>
                  </a:lnTo>
                  <a:lnTo>
                    <a:pt x="348" y="70"/>
                  </a:lnTo>
                  <a:lnTo>
                    <a:pt x="352" y="58"/>
                  </a:lnTo>
                  <a:lnTo>
                    <a:pt x="354" y="48"/>
                  </a:lnTo>
                  <a:lnTo>
                    <a:pt x="356" y="42"/>
                  </a:lnTo>
                  <a:lnTo>
                    <a:pt x="358" y="12"/>
                  </a:lnTo>
                  <a:lnTo>
                    <a:pt x="358" y="10"/>
                  </a:lnTo>
                  <a:lnTo>
                    <a:pt x="358" y="10"/>
                  </a:lnTo>
                  <a:lnTo>
                    <a:pt x="358" y="6"/>
                  </a:lnTo>
                  <a:lnTo>
                    <a:pt x="358" y="4"/>
                  </a:lnTo>
                  <a:lnTo>
                    <a:pt x="360" y="2"/>
                  </a:lnTo>
                  <a:lnTo>
                    <a:pt x="360" y="0"/>
                  </a:lnTo>
                  <a:lnTo>
                    <a:pt x="364" y="0"/>
                  </a:lnTo>
                  <a:lnTo>
                    <a:pt x="368" y="0"/>
                  </a:lnTo>
                  <a:lnTo>
                    <a:pt x="372" y="4"/>
                  </a:lnTo>
                  <a:lnTo>
                    <a:pt x="376" y="6"/>
                  </a:lnTo>
                  <a:lnTo>
                    <a:pt x="376" y="12"/>
                  </a:lnTo>
                  <a:lnTo>
                    <a:pt x="378" y="16"/>
                  </a:lnTo>
                  <a:lnTo>
                    <a:pt x="378" y="20"/>
                  </a:lnTo>
                  <a:lnTo>
                    <a:pt x="378" y="22"/>
                  </a:lnTo>
                  <a:lnTo>
                    <a:pt x="378" y="24"/>
                  </a:lnTo>
                  <a:lnTo>
                    <a:pt x="376" y="24"/>
                  </a:lnTo>
                  <a:lnTo>
                    <a:pt x="376" y="28"/>
                  </a:lnTo>
                  <a:lnTo>
                    <a:pt x="376" y="32"/>
                  </a:lnTo>
                  <a:lnTo>
                    <a:pt x="376" y="36"/>
                  </a:lnTo>
                  <a:lnTo>
                    <a:pt x="378" y="40"/>
                  </a:lnTo>
                  <a:lnTo>
                    <a:pt x="378" y="42"/>
                  </a:lnTo>
                  <a:lnTo>
                    <a:pt x="382" y="42"/>
                  </a:lnTo>
                  <a:lnTo>
                    <a:pt x="384" y="42"/>
                  </a:lnTo>
                  <a:lnTo>
                    <a:pt x="388" y="42"/>
                  </a:lnTo>
                  <a:lnTo>
                    <a:pt x="390" y="42"/>
                  </a:lnTo>
                  <a:lnTo>
                    <a:pt x="392" y="44"/>
                  </a:lnTo>
                  <a:lnTo>
                    <a:pt x="394" y="46"/>
                  </a:lnTo>
                  <a:lnTo>
                    <a:pt x="396" y="50"/>
                  </a:lnTo>
                  <a:lnTo>
                    <a:pt x="398" y="56"/>
                  </a:lnTo>
                  <a:lnTo>
                    <a:pt x="402" y="62"/>
                  </a:lnTo>
                  <a:lnTo>
                    <a:pt x="404" y="66"/>
                  </a:lnTo>
                  <a:lnTo>
                    <a:pt x="408" y="68"/>
                  </a:lnTo>
                  <a:lnTo>
                    <a:pt x="408" y="68"/>
                  </a:lnTo>
                  <a:lnTo>
                    <a:pt x="408" y="70"/>
                  </a:lnTo>
                  <a:lnTo>
                    <a:pt x="410" y="72"/>
                  </a:lnTo>
                  <a:lnTo>
                    <a:pt x="410" y="76"/>
                  </a:lnTo>
                  <a:lnTo>
                    <a:pt x="412" y="80"/>
                  </a:lnTo>
                  <a:lnTo>
                    <a:pt x="414" y="84"/>
                  </a:lnTo>
                  <a:lnTo>
                    <a:pt x="416" y="88"/>
                  </a:lnTo>
                  <a:lnTo>
                    <a:pt x="416" y="92"/>
                  </a:lnTo>
                  <a:lnTo>
                    <a:pt x="418" y="94"/>
                  </a:lnTo>
                  <a:lnTo>
                    <a:pt x="420" y="98"/>
                  </a:lnTo>
                  <a:lnTo>
                    <a:pt x="424" y="100"/>
                  </a:lnTo>
                  <a:lnTo>
                    <a:pt x="426" y="104"/>
                  </a:lnTo>
                  <a:lnTo>
                    <a:pt x="430" y="108"/>
                  </a:lnTo>
                  <a:lnTo>
                    <a:pt x="434" y="112"/>
                  </a:lnTo>
                  <a:lnTo>
                    <a:pt x="436" y="114"/>
                  </a:lnTo>
                  <a:lnTo>
                    <a:pt x="436" y="114"/>
                  </a:lnTo>
                  <a:lnTo>
                    <a:pt x="454" y="136"/>
                  </a:lnTo>
                  <a:lnTo>
                    <a:pt x="454" y="144"/>
                  </a:lnTo>
                  <a:lnTo>
                    <a:pt x="488" y="170"/>
                  </a:lnTo>
                  <a:lnTo>
                    <a:pt x="490" y="174"/>
                  </a:lnTo>
                  <a:lnTo>
                    <a:pt x="496" y="182"/>
                  </a:lnTo>
                  <a:lnTo>
                    <a:pt x="502" y="194"/>
                  </a:lnTo>
                  <a:lnTo>
                    <a:pt x="506" y="210"/>
                  </a:lnTo>
                  <a:lnTo>
                    <a:pt x="506" y="224"/>
                  </a:lnTo>
                  <a:lnTo>
                    <a:pt x="508" y="240"/>
                  </a:lnTo>
                  <a:lnTo>
                    <a:pt x="508" y="256"/>
                  </a:lnTo>
                  <a:lnTo>
                    <a:pt x="508" y="268"/>
                  </a:lnTo>
                  <a:lnTo>
                    <a:pt x="508" y="272"/>
                  </a:lnTo>
                  <a:lnTo>
                    <a:pt x="508" y="272"/>
                  </a:lnTo>
                  <a:lnTo>
                    <a:pt x="508" y="276"/>
                  </a:lnTo>
                  <a:lnTo>
                    <a:pt x="504" y="280"/>
                  </a:lnTo>
                  <a:lnTo>
                    <a:pt x="502" y="284"/>
                  </a:lnTo>
                  <a:lnTo>
                    <a:pt x="498" y="288"/>
                  </a:lnTo>
                  <a:lnTo>
                    <a:pt x="494" y="292"/>
                  </a:lnTo>
                  <a:lnTo>
                    <a:pt x="488" y="294"/>
                  </a:lnTo>
                  <a:lnTo>
                    <a:pt x="480" y="312"/>
                  </a:lnTo>
                  <a:lnTo>
                    <a:pt x="480" y="312"/>
                  </a:lnTo>
                  <a:lnTo>
                    <a:pt x="478" y="316"/>
                  </a:lnTo>
                  <a:lnTo>
                    <a:pt x="476" y="322"/>
                  </a:lnTo>
                  <a:lnTo>
                    <a:pt x="474" y="326"/>
                  </a:lnTo>
                  <a:lnTo>
                    <a:pt x="472" y="332"/>
                  </a:lnTo>
                  <a:lnTo>
                    <a:pt x="470" y="336"/>
                  </a:lnTo>
                  <a:lnTo>
                    <a:pt x="466" y="338"/>
                  </a:lnTo>
                  <a:lnTo>
                    <a:pt x="462" y="340"/>
                  </a:lnTo>
                  <a:lnTo>
                    <a:pt x="460" y="344"/>
                  </a:lnTo>
                  <a:lnTo>
                    <a:pt x="460" y="346"/>
                  </a:lnTo>
                  <a:lnTo>
                    <a:pt x="460" y="352"/>
                  </a:lnTo>
                  <a:lnTo>
                    <a:pt x="462" y="358"/>
                  </a:lnTo>
                  <a:lnTo>
                    <a:pt x="464" y="364"/>
                  </a:lnTo>
                  <a:lnTo>
                    <a:pt x="466" y="370"/>
                  </a:lnTo>
                  <a:lnTo>
                    <a:pt x="466" y="376"/>
                  </a:lnTo>
                  <a:lnTo>
                    <a:pt x="464" y="380"/>
                  </a:lnTo>
                  <a:lnTo>
                    <a:pt x="460" y="384"/>
                  </a:lnTo>
                  <a:lnTo>
                    <a:pt x="452" y="388"/>
                  </a:lnTo>
                  <a:lnTo>
                    <a:pt x="440" y="394"/>
                  </a:lnTo>
                  <a:lnTo>
                    <a:pt x="430" y="402"/>
                  </a:lnTo>
                  <a:lnTo>
                    <a:pt x="420" y="406"/>
                  </a:lnTo>
                  <a:lnTo>
                    <a:pt x="416" y="408"/>
                  </a:lnTo>
                  <a:lnTo>
                    <a:pt x="414" y="408"/>
                  </a:lnTo>
                  <a:lnTo>
                    <a:pt x="412" y="406"/>
                  </a:lnTo>
                  <a:lnTo>
                    <a:pt x="408" y="404"/>
                  </a:lnTo>
                  <a:lnTo>
                    <a:pt x="402" y="400"/>
                  </a:lnTo>
                  <a:lnTo>
                    <a:pt x="398" y="396"/>
                  </a:lnTo>
                  <a:lnTo>
                    <a:pt x="396" y="392"/>
                  </a:lnTo>
                  <a:lnTo>
                    <a:pt x="394" y="392"/>
                  </a:lnTo>
                  <a:lnTo>
                    <a:pt x="392" y="392"/>
                  </a:lnTo>
                  <a:lnTo>
                    <a:pt x="390" y="392"/>
                  </a:lnTo>
                  <a:lnTo>
                    <a:pt x="386" y="394"/>
                  </a:lnTo>
                  <a:lnTo>
                    <a:pt x="384" y="396"/>
                  </a:lnTo>
                  <a:lnTo>
                    <a:pt x="380" y="396"/>
                  </a:lnTo>
                  <a:lnTo>
                    <a:pt x="376" y="396"/>
                  </a:lnTo>
                  <a:lnTo>
                    <a:pt x="372" y="396"/>
                  </a:lnTo>
                  <a:lnTo>
                    <a:pt x="368" y="394"/>
                  </a:lnTo>
                  <a:lnTo>
                    <a:pt x="366" y="394"/>
                  </a:lnTo>
                  <a:lnTo>
                    <a:pt x="364" y="392"/>
                  </a:lnTo>
                  <a:lnTo>
                    <a:pt x="346" y="392"/>
                  </a:lnTo>
                  <a:lnTo>
                    <a:pt x="344" y="388"/>
                  </a:lnTo>
                  <a:lnTo>
                    <a:pt x="338" y="380"/>
                  </a:lnTo>
                  <a:lnTo>
                    <a:pt x="334" y="366"/>
                  </a:lnTo>
                  <a:lnTo>
                    <a:pt x="330" y="354"/>
                  </a:lnTo>
                  <a:lnTo>
                    <a:pt x="318" y="334"/>
                  </a:lnTo>
                  <a:lnTo>
                    <a:pt x="292" y="332"/>
                  </a:lnTo>
                  <a:lnTo>
                    <a:pt x="274" y="318"/>
                  </a:lnTo>
                  <a:lnTo>
                    <a:pt x="272" y="316"/>
                  </a:lnTo>
                  <a:lnTo>
                    <a:pt x="266" y="310"/>
                  </a:lnTo>
                  <a:lnTo>
                    <a:pt x="256" y="304"/>
                  </a:lnTo>
                  <a:lnTo>
                    <a:pt x="240" y="296"/>
                  </a:lnTo>
                  <a:lnTo>
                    <a:pt x="220" y="292"/>
                  </a:lnTo>
                  <a:lnTo>
                    <a:pt x="214" y="294"/>
                  </a:lnTo>
                  <a:lnTo>
                    <a:pt x="204" y="296"/>
                  </a:lnTo>
                  <a:lnTo>
                    <a:pt x="190" y="300"/>
                  </a:lnTo>
                  <a:lnTo>
                    <a:pt x="178" y="304"/>
                  </a:lnTo>
                  <a:lnTo>
                    <a:pt x="144" y="324"/>
                  </a:lnTo>
                  <a:lnTo>
                    <a:pt x="136" y="324"/>
                  </a:lnTo>
                  <a:lnTo>
                    <a:pt x="134" y="326"/>
                  </a:lnTo>
                  <a:lnTo>
                    <a:pt x="134" y="328"/>
                  </a:lnTo>
                  <a:lnTo>
                    <a:pt x="132" y="332"/>
                  </a:lnTo>
                  <a:lnTo>
                    <a:pt x="130" y="334"/>
                  </a:lnTo>
                  <a:lnTo>
                    <a:pt x="128" y="338"/>
                  </a:lnTo>
                  <a:lnTo>
                    <a:pt x="124" y="340"/>
                  </a:lnTo>
                  <a:lnTo>
                    <a:pt x="120" y="340"/>
                  </a:lnTo>
                  <a:lnTo>
                    <a:pt x="116" y="340"/>
                  </a:lnTo>
                  <a:lnTo>
                    <a:pt x="110" y="340"/>
                  </a:lnTo>
                  <a:lnTo>
                    <a:pt x="106" y="340"/>
                  </a:lnTo>
                  <a:lnTo>
                    <a:pt x="104" y="338"/>
                  </a:lnTo>
                  <a:lnTo>
                    <a:pt x="102" y="338"/>
                  </a:lnTo>
                  <a:lnTo>
                    <a:pt x="80" y="338"/>
                  </a:lnTo>
                  <a:lnTo>
                    <a:pt x="78" y="338"/>
                  </a:lnTo>
                  <a:lnTo>
                    <a:pt x="76" y="340"/>
                  </a:lnTo>
                  <a:lnTo>
                    <a:pt x="74" y="342"/>
                  </a:lnTo>
                  <a:lnTo>
                    <a:pt x="70" y="344"/>
                  </a:lnTo>
                  <a:lnTo>
                    <a:pt x="68" y="346"/>
                  </a:lnTo>
                  <a:lnTo>
                    <a:pt x="64" y="352"/>
                  </a:lnTo>
                  <a:lnTo>
                    <a:pt x="60" y="352"/>
                  </a:lnTo>
                  <a:lnTo>
                    <a:pt x="52" y="352"/>
                  </a:lnTo>
                  <a:lnTo>
                    <a:pt x="48" y="352"/>
                  </a:lnTo>
                  <a:lnTo>
                    <a:pt x="44" y="352"/>
                  </a:lnTo>
                  <a:lnTo>
                    <a:pt x="40" y="352"/>
                  </a:lnTo>
                  <a:lnTo>
                    <a:pt x="36" y="350"/>
                  </a:lnTo>
                  <a:lnTo>
                    <a:pt x="34" y="350"/>
                  </a:lnTo>
                  <a:lnTo>
                    <a:pt x="32" y="348"/>
                  </a:lnTo>
                  <a:lnTo>
                    <a:pt x="32" y="346"/>
                  </a:lnTo>
                  <a:lnTo>
                    <a:pt x="32" y="342"/>
                  </a:lnTo>
                  <a:lnTo>
                    <a:pt x="32" y="342"/>
                  </a:lnTo>
                  <a:lnTo>
                    <a:pt x="30" y="340"/>
                  </a:lnTo>
                  <a:lnTo>
                    <a:pt x="30" y="342"/>
                  </a:lnTo>
                  <a:lnTo>
                    <a:pt x="28" y="342"/>
                  </a:lnTo>
                  <a:lnTo>
                    <a:pt x="26" y="344"/>
                  </a:lnTo>
                  <a:lnTo>
                    <a:pt x="24" y="344"/>
                  </a:lnTo>
                  <a:lnTo>
                    <a:pt x="22" y="344"/>
                  </a:lnTo>
                  <a:lnTo>
                    <a:pt x="20" y="342"/>
                  </a:lnTo>
                  <a:lnTo>
                    <a:pt x="18" y="342"/>
                  </a:lnTo>
                  <a:lnTo>
                    <a:pt x="16" y="338"/>
                  </a:lnTo>
                  <a:lnTo>
                    <a:pt x="16" y="336"/>
                  </a:lnTo>
                  <a:lnTo>
                    <a:pt x="16" y="332"/>
                  </a:lnTo>
                  <a:lnTo>
                    <a:pt x="20" y="330"/>
                  </a:lnTo>
                  <a:lnTo>
                    <a:pt x="26" y="326"/>
                  </a:lnTo>
                  <a:lnTo>
                    <a:pt x="30" y="300"/>
                  </a:lnTo>
                  <a:lnTo>
                    <a:pt x="30" y="300"/>
                  </a:lnTo>
                  <a:lnTo>
                    <a:pt x="28" y="296"/>
                  </a:lnTo>
                  <a:lnTo>
                    <a:pt x="28" y="292"/>
                  </a:lnTo>
                  <a:lnTo>
                    <a:pt x="26" y="288"/>
                  </a:lnTo>
                  <a:lnTo>
                    <a:pt x="24" y="284"/>
                  </a:lnTo>
                  <a:lnTo>
                    <a:pt x="22" y="280"/>
                  </a:lnTo>
                  <a:lnTo>
                    <a:pt x="22" y="278"/>
                  </a:lnTo>
                  <a:lnTo>
                    <a:pt x="18" y="272"/>
                  </a:lnTo>
                  <a:lnTo>
                    <a:pt x="12" y="258"/>
                  </a:lnTo>
                  <a:lnTo>
                    <a:pt x="8" y="242"/>
                  </a:lnTo>
                  <a:lnTo>
                    <a:pt x="4" y="228"/>
                  </a:lnTo>
                  <a:lnTo>
                    <a:pt x="4" y="218"/>
                  </a:lnTo>
                  <a:lnTo>
                    <a:pt x="8" y="214"/>
                  </a:lnTo>
                  <a:lnTo>
                    <a:pt x="8" y="208"/>
                  </a:lnTo>
                  <a:lnTo>
                    <a:pt x="8" y="202"/>
                  </a:lnTo>
                  <a:lnTo>
                    <a:pt x="6" y="196"/>
                  </a:lnTo>
                  <a:lnTo>
                    <a:pt x="4" y="194"/>
                  </a:lnTo>
                  <a:lnTo>
                    <a:pt x="2" y="188"/>
                  </a:lnTo>
                  <a:lnTo>
                    <a:pt x="0" y="178"/>
                  </a:lnTo>
                  <a:lnTo>
                    <a:pt x="0" y="168"/>
                  </a:lnTo>
                  <a:lnTo>
                    <a:pt x="4" y="160"/>
                  </a:lnTo>
                  <a:lnTo>
                    <a:pt x="8" y="158"/>
                  </a:lnTo>
                  <a:lnTo>
                    <a:pt x="12" y="154"/>
                  </a:lnTo>
                  <a:lnTo>
                    <a:pt x="16" y="150"/>
                  </a:lnTo>
                  <a:lnTo>
                    <a:pt x="20" y="148"/>
                  </a:lnTo>
                  <a:lnTo>
                    <a:pt x="24" y="144"/>
                  </a:lnTo>
                  <a:lnTo>
                    <a:pt x="28" y="140"/>
                  </a:lnTo>
                  <a:lnTo>
                    <a:pt x="30" y="138"/>
                  </a:lnTo>
                  <a:lnTo>
                    <a:pt x="30" y="138"/>
                  </a:lnTo>
                </a:path>
              </a:pathLst>
            </a:custGeom>
            <a:solidFill>
              <a:srgbClr val="A8D4B8"/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4" name="Freeform 504"/>
            <p:cNvSpPr>
              <a:spLocks/>
            </p:cNvSpPr>
            <p:nvPr/>
          </p:nvSpPr>
          <p:spPr bwMode="gray">
            <a:xfrm>
              <a:off x="3567819" y="4646774"/>
              <a:ext cx="151815" cy="177614"/>
            </a:xfrm>
            <a:custGeom>
              <a:avLst/>
              <a:gdLst>
                <a:gd name="T0" fmla="*/ 10 w 82"/>
                <a:gd name="T1" fmla="*/ 92 h 96"/>
                <a:gd name="T2" fmla="*/ 8 w 82"/>
                <a:gd name="T3" fmla="*/ 86 h 96"/>
                <a:gd name="T4" fmla="*/ 8 w 82"/>
                <a:gd name="T5" fmla="*/ 78 h 96"/>
                <a:gd name="T6" fmla="*/ 10 w 82"/>
                <a:gd name="T7" fmla="*/ 68 h 96"/>
                <a:gd name="T8" fmla="*/ 12 w 82"/>
                <a:gd name="T9" fmla="*/ 62 h 96"/>
                <a:gd name="T10" fmla="*/ 10 w 82"/>
                <a:gd name="T11" fmla="*/ 56 h 96"/>
                <a:gd name="T12" fmla="*/ 6 w 82"/>
                <a:gd name="T13" fmla="*/ 52 h 96"/>
                <a:gd name="T14" fmla="*/ 2 w 82"/>
                <a:gd name="T15" fmla="*/ 52 h 96"/>
                <a:gd name="T16" fmla="*/ 0 w 82"/>
                <a:gd name="T17" fmla="*/ 46 h 96"/>
                <a:gd name="T18" fmla="*/ 4 w 82"/>
                <a:gd name="T19" fmla="*/ 38 h 96"/>
                <a:gd name="T20" fmla="*/ 8 w 82"/>
                <a:gd name="T21" fmla="*/ 32 h 96"/>
                <a:gd name="T22" fmla="*/ 8 w 82"/>
                <a:gd name="T23" fmla="*/ 30 h 96"/>
                <a:gd name="T24" fmla="*/ 8 w 82"/>
                <a:gd name="T25" fmla="*/ 24 h 96"/>
                <a:gd name="T26" fmla="*/ 10 w 82"/>
                <a:gd name="T27" fmla="*/ 18 h 96"/>
                <a:gd name="T28" fmla="*/ 14 w 82"/>
                <a:gd name="T29" fmla="*/ 18 h 96"/>
                <a:gd name="T30" fmla="*/ 18 w 82"/>
                <a:gd name="T31" fmla="*/ 16 h 96"/>
                <a:gd name="T32" fmla="*/ 20 w 82"/>
                <a:gd name="T33" fmla="*/ 12 h 96"/>
                <a:gd name="T34" fmla="*/ 24 w 82"/>
                <a:gd name="T35" fmla="*/ 8 h 96"/>
                <a:gd name="T36" fmla="*/ 34 w 82"/>
                <a:gd name="T37" fmla="*/ 2 h 96"/>
                <a:gd name="T38" fmla="*/ 44 w 82"/>
                <a:gd name="T39" fmla="*/ 0 h 96"/>
                <a:gd name="T40" fmla="*/ 52 w 82"/>
                <a:gd name="T41" fmla="*/ 0 h 96"/>
                <a:gd name="T42" fmla="*/ 62 w 82"/>
                <a:gd name="T43" fmla="*/ 2 h 96"/>
                <a:gd name="T44" fmla="*/ 68 w 82"/>
                <a:gd name="T45" fmla="*/ 4 h 96"/>
                <a:gd name="T46" fmla="*/ 72 w 82"/>
                <a:gd name="T47" fmla="*/ 6 h 96"/>
                <a:gd name="T48" fmla="*/ 76 w 82"/>
                <a:gd name="T49" fmla="*/ 6 h 96"/>
                <a:gd name="T50" fmla="*/ 78 w 82"/>
                <a:gd name="T51" fmla="*/ 4 h 96"/>
                <a:gd name="T52" fmla="*/ 82 w 82"/>
                <a:gd name="T53" fmla="*/ 10 h 96"/>
                <a:gd name="T54" fmla="*/ 82 w 82"/>
                <a:gd name="T55" fmla="*/ 18 h 96"/>
                <a:gd name="T56" fmla="*/ 74 w 82"/>
                <a:gd name="T57" fmla="*/ 22 h 96"/>
                <a:gd name="T58" fmla="*/ 68 w 82"/>
                <a:gd name="T59" fmla="*/ 22 h 96"/>
                <a:gd name="T60" fmla="*/ 64 w 82"/>
                <a:gd name="T61" fmla="*/ 16 h 96"/>
                <a:gd name="T62" fmla="*/ 60 w 82"/>
                <a:gd name="T63" fmla="*/ 12 h 96"/>
                <a:gd name="T64" fmla="*/ 54 w 82"/>
                <a:gd name="T65" fmla="*/ 8 h 96"/>
                <a:gd name="T66" fmla="*/ 46 w 82"/>
                <a:gd name="T67" fmla="*/ 6 h 96"/>
                <a:gd name="T68" fmla="*/ 36 w 82"/>
                <a:gd name="T69" fmla="*/ 10 h 96"/>
                <a:gd name="T70" fmla="*/ 26 w 82"/>
                <a:gd name="T71" fmla="*/ 16 h 96"/>
                <a:gd name="T72" fmla="*/ 22 w 82"/>
                <a:gd name="T73" fmla="*/ 22 h 96"/>
                <a:gd name="T74" fmla="*/ 22 w 82"/>
                <a:gd name="T75" fmla="*/ 28 h 96"/>
                <a:gd name="T76" fmla="*/ 20 w 82"/>
                <a:gd name="T77" fmla="*/ 34 h 96"/>
                <a:gd name="T78" fmla="*/ 20 w 82"/>
                <a:gd name="T79" fmla="*/ 38 h 96"/>
                <a:gd name="T80" fmla="*/ 24 w 82"/>
                <a:gd name="T81" fmla="*/ 38 h 96"/>
                <a:gd name="T82" fmla="*/ 34 w 82"/>
                <a:gd name="T83" fmla="*/ 36 h 96"/>
                <a:gd name="T84" fmla="*/ 42 w 82"/>
                <a:gd name="T85" fmla="*/ 34 h 96"/>
                <a:gd name="T86" fmla="*/ 44 w 82"/>
                <a:gd name="T87" fmla="*/ 30 h 96"/>
                <a:gd name="T88" fmla="*/ 50 w 82"/>
                <a:gd name="T89" fmla="*/ 28 h 96"/>
                <a:gd name="T90" fmla="*/ 54 w 82"/>
                <a:gd name="T91" fmla="*/ 28 h 96"/>
                <a:gd name="T92" fmla="*/ 54 w 82"/>
                <a:gd name="T93" fmla="*/ 32 h 96"/>
                <a:gd name="T94" fmla="*/ 54 w 82"/>
                <a:gd name="T95" fmla="*/ 36 h 96"/>
                <a:gd name="T96" fmla="*/ 50 w 82"/>
                <a:gd name="T97" fmla="*/ 38 h 96"/>
                <a:gd name="T98" fmla="*/ 42 w 82"/>
                <a:gd name="T99" fmla="*/ 40 h 96"/>
                <a:gd name="T100" fmla="*/ 36 w 82"/>
                <a:gd name="T101" fmla="*/ 44 h 96"/>
                <a:gd name="T102" fmla="*/ 32 w 82"/>
                <a:gd name="T103" fmla="*/ 44 h 96"/>
                <a:gd name="T104" fmla="*/ 32 w 82"/>
                <a:gd name="T105" fmla="*/ 46 h 96"/>
                <a:gd name="T106" fmla="*/ 32 w 82"/>
                <a:gd name="T107" fmla="*/ 50 h 96"/>
                <a:gd name="T108" fmla="*/ 36 w 82"/>
                <a:gd name="T109" fmla="*/ 52 h 96"/>
                <a:gd name="T110" fmla="*/ 42 w 82"/>
                <a:gd name="T111" fmla="*/ 58 h 96"/>
                <a:gd name="T112" fmla="*/ 46 w 82"/>
                <a:gd name="T113" fmla="*/ 66 h 96"/>
                <a:gd name="T114" fmla="*/ 46 w 82"/>
                <a:gd name="T115" fmla="*/ 70 h 96"/>
                <a:gd name="T116" fmla="*/ 62 w 82"/>
                <a:gd name="T117" fmla="*/ 90 h 96"/>
                <a:gd name="T118" fmla="*/ 38 w 82"/>
                <a:gd name="T119" fmla="*/ 96 h 96"/>
                <a:gd name="T120" fmla="*/ 34 w 82"/>
                <a:gd name="T121" fmla="*/ 64 h 96"/>
                <a:gd name="T122" fmla="*/ 28 w 82"/>
                <a:gd name="T123" fmla="*/ 58 h 96"/>
                <a:gd name="T124" fmla="*/ 24 w 82"/>
                <a:gd name="T125" fmla="*/ 7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2" h="96">
                  <a:moveTo>
                    <a:pt x="16" y="88"/>
                  </a:moveTo>
                  <a:lnTo>
                    <a:pt x="10" y="92"/>
                  </a:lnTo>
                  <a:lnTo>
                    <a:pt x="10" y="90"/>
                  </a:lnTo>
                  <a:lnTo>
                    <a:pt x="8" y="86"/>
                  </a:lnTo>
                  <a:lnTo>
                    <a:pt x="8" y="82"/>
                  </a:lnTo>
                  <a:lnTo>
                    <a:pt x="8" y="78"/>
                  </a:lnTo>
                  <a:lnTo>
                    <a:pt x="8" y="72"/>
                  </a:lnTo>
                  <a:lnTo>
                    <a:pt x="10" y="68"/>
                  </a:lnTo>
                  <a:lnTo>
                    <a:pt x="12" y="64"/>
                  </a:lnTo>
                  <a:lnTo>
                    <a:pt x="12" y="62"/>
                  </a:lnTo>
                  <a:lnTo>
                    <a:pt x="12" y="58"/>
                  </a:lnTo>
                  <a:lnTo>
                    <a:pt x="10" y="56"/>
                  </a:lnTo>
                  <a:lnTo>
                    <a:pt x="8" y="54"/>
                  </a:lnTo>
                  <a:lnTo>
                    <a:pt x="6" y="52"/>
                  </a:lnTo>
                  <a:lnTo>
                    <a:pt x="2" y="52"/>
                  </a:lnTo>
                  <a:lnTo>
                    <a:pt x="2" y="52"/>
                  </a:lnTo>
                  <a:lnTo>
                    <a:pt x="0" y="50"/>
                  </a:lnTo>
                  <a:lnTo>
                    <a:pt x="0" y="46"/>
                  </a:lnTo>
                  <a:lnTo>
                    <a:pt x="2" y="42"/>
                  </a:lnTo>
                  <a:lnTo>
                    <a:pt x="4" y="38"/>
                  </a:lnTo>
                  <a:lnTo>
                    <a:pt x="6" y="34"/>
                  </a:lnTo>
                  <a:lnTo>
                    <a:pt x="8" y="32"/>
                  </a:lnTo>
                  <a:lnTo>
                    <a:pt x="8" y="30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8" y="24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4" y="16"/>
                  </a:lnTo>
                  <a:lnTo>
                    <a:pt x="14" y="18"/>
                  </a:lnTo>
                  <a:lnTo>
                    <a:pt x="16" y="18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0" y="12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30" y="4"/>
                  </a:lnTo>
                  <a:lnTo>
                    <a:pt x="34" y="2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2" y="0"/>
                  </a:lnTo>
                  <a:lnTo>
                    <a:pt x="56" y="0"/>
                  </a:lnTo>
                  <a:lnTo>
                    <a:pt x="62" y="2"/>
                  </a:lnTo>
                  <a:lnTo>
                    <a:pt x="68" y="4"/>
                  </a:lnTo>
                  <a:lnTo>
                    <a:pt x="68" y="4"/>
                  </a:lnTo>
                  <a:lnTo>
                    <a:pt x="70" y="6"/>
                  </a:lnTo>
                  <a:lnTo>
                    <a:pt x="72" y="6"/>
                  </a:lnTo>
                  <a:lnTo>
                    <a:pt x="74" y="6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8" y="4"/>
                  </a:lnTo>
                  <a:lnTo>
                    <a:pt x="80" y="6"/>
                  </a:lnTo>
                  <a:lnTo>
                    <a:pt x="82" y="10"/>
                  </a:lnTo>
                  <a:lnTo>
                    <a:pt x="82" y="14"/>
                  </a:lnTo>
                  <a:lnTo>
                    <a:pt x="82" y="18"/>
                  </a:lnTo>
                  <a:lnTo>
                    <a:pt x="78" y="20"/>
                  </a:lnTo>
                  <a:lnTo>
                    <a:pt x="74" y="22"/>
                  </a:lnTo>
                  <a:lnTo>
                    <a:pt x="72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4" y="16"/>
                  </a:lnTo>
                  <a:lnTo>
                    <a:pt x="62" y="14"/>
                  </a:lnTo>
                  <a:lnTo>
                    <a:pt x="60" y="12"/>
                  </a:lnTo>
                  <a:lnTo>
                    <a:pt x="58" y="10"/>
                  </a:lnTo>
                  <a:lnTo>
                    <a:pt x="54" y="8"/>
                  </a:lnTo>
                  <a:lnTo>
                    <a:pt x="50" y="8"/>
                  </a:lnTo>
                  <a:lnTo>
                    <a:pt x="46" y="6"/>
                  </a:lnTo>
                  <a:lnTo>
                    <a:pt x="40" y="8"/>
                  </a:lnTo>
                  <a:lnTo>
                    <a:pt x="36" y="10"/>
                  </a:lnTo>
                  <a:lnTo>
                    <a:pt x="30" y="14"/>
                  </a:lnTo>
                  <a:lnTo>
                    <a:pt x="26" y="16"/>
                  </a:lnTo>
                  <a:lnTo>
                    <a:pt x="24" y="18"/>
                  </a:lnTo>
                  <a:lnTo>
                    <a:pt x="22" y="22"/>
                  </a:lnTo>
                  <a:lnTo>
                    <a:pt x="22" y="24"/>
                  </a:lnTo>
                  <a:lnTo>
                    <a:pt x="22" y="28"/>
                  </a:lnTo>
                  <a:lnTo>
                    <a:pt x="22" y="30"/>
                  </a:lnTo>
                  <a:lnTo>
                    <a:pt x="20" y="34"/>
                  </a:lnTo>
                  <a:lnTo>
                    <a:pt x="20" y="36"/>
                  </a:lnTo>
                  <a:lnTo>
                    <a:pt x="20" y="38"/>
                  </a:lnTo>
                  <a:lnTo>
                    <a:pt x="20" y="38"/>
                  </a:lnTo>
                  <a:lnTo>
                    <a:pt x="24" y="38"/>
                  </a:lnTo>
                  <a:lnTo>
                    <a:pt x="28" y="36"/>
                  </a:lnTo>
                  <a:lnTo>
                    <a:pt x="34" y="36"/>
                  </a:lnTo>
                  <a:lnTo>
                    <a:pt x="40" y="36"/>
                  </a:lnTo>
                  <a:lnTo>
                    <a:pt x="42" y="34"/>
                  </a:lnTo>
                  <a:lnTo>
                    <a:pt x="44" y="32"/>
                  </a:lnTo>
                  <a:lnTo>
                    <a:pt x="44" y="30"/>
                  </a:lnTo>
                  <a:lnTo>
                    <a:pt x="48" y="28"/>
                  </a:lnTo>
                  <a:lnTo>
                    <a:pt x="50" y="28"/>
                  </a:lnTo>
                  <a:lnTo>
                    <a:pt x="52" y="28"/>
                  </a:lnTo>
                  <a:lnTo>
                    <a:pt x="54" y="28"/>
                  </a:lnTo>
                  <a:lnTo>
                    <a:pt x="54" y="30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2" y="38"/>
                  </a:lnTo>
                  <a:lnTo>
                    <a:pt x="50" y="38"/>
                  </a:lnTo>
                  <a:lnTo>
                    <a:pt x="46" y="40"/>
                  </a:lnTo>
                  <a:lnTo>
                    <a:pt x="42" y="40"/>
                  </a:lnTo>
                  <a:lnTo>
                    <a:pt x="38" y="42"/>
                  </a:lnTo>
                  <a:lnTo>
                    <a:pt x="36" y="44"/>
                  </a:lnTo>
                  <a:lnTo>
                    <a:pt x="32" y="44"/>
                  </a:lnTo>
                  <a:lnTo>
                    <a:pt x="32" y="44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0" y="48"/>
                  </a:lnTo>
                  <a:lnTo>
                    <a:pt x="32" y="50"/>
                  </a:lnTo>
                  <a:lnTo>
                    <a:pt x="32" y="50"/>
                  </a:lnTo>
                  <a:lnTo>
                    <a:pt x="36" y="52"/>
                  </a:lnTo>
                  <a:lnTo>
                    <a:pt x="40" y="54"/>
                  </a:lnTo>
                  <a:lnTo>
                    <a:pt x="42" y="58"/>
                  </a:lnTo>
                  <a:lnTo>
                    <a:pt x="44" y="62"/>
                  </a:lnTo>
                  <a:lnTo>
                    <a:pt x="46" y="66"/>
                  </a:lnTo>
                  <a:lnTo>
                    <a:pt x="46" y="68"/>
                  </a:lnTo>
                  <a:lnTo>
                    <a:pt x="46" y="70"/>
                  </a:lnTo>
                  <a:lnTo>
                    <a:pt x="58" y="76"/>
                  </a:lnTo>
                  <a:lnTo>
                    <a:pt x="62" y="90"/>
                  </a:lnTo>
                  <a:lnTo>
                    <a:pt x="46" y="92"/>
                  </a:lnTo>
                  <a:lnTo>
                    <a:pt x="38" y="96"/>
                  </a:lnTo>
                  <a:lnTo>
                    <a:pt x="34" y="80"/>
                  </a:lnTo>
                  <a:lnTo>
                    <a:pt x="34" y="64"/>
                  </a:lnTo>
                  <a:lnTo>
                    <a:pt x="32" y="62"/>
                  </a:lnTo>
                  <a:lnTo>
                    <a:pt x="28" y="58"/>
                  </a:lnTo>
                  <a:lnTo>
                    <a:pt x="24" y="58"/>
                  </a:lnTo>
                  <a:lnTo>
                    <a:pt x="24" y="78"/>
                  </a:lnTo>
                  <a:lnTo>
                    <a:pt x="16" y="8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5" name="Freeform 505"/>
            <p:cNvSpPr>
              <a:spLocks/>
            </p:cNvSpPr>
            <p:nvPr/>
          </p:nvSpPr>
          <p:spPr bwMode="gray">
            <a:xfrm>
              <a:off x="3001292" y="4569068"/>
              <a:ext cx="251790" cy="273822"/>
            </a:xfrm>
            <a:custGeom>
              <a:avLst/>
              <a:gdLst>
                <a:gd name="T0" fmla="*/ 2 w 136"/>
                <a:gd name="T1" fmla="*/ 2 h 148"/>
                <a:gd name="T2" fmla="*/ 8 w 136"/>
                <a:gd name="T3" fmla="*/ 4 h 148"/>
                <a:gd name="T4" fmla="*/ 18 w 136"/>
                <a:gd name="T5" fmla="*/ 2 h 148"/>
                <a:gd name="T6" fmla="*/ 24 w 136"/>
                <a:gd name="T7" fmla="*/ 0 h 148"/>
                <a:gd name="T8" fmla="*/ 32 w 136"/>
                <a:gd name="T9" fmla="*/ 4 h 148"/>
                <a:gd name="T10" fmla="*/ 38 w 136"/>
                <a:gd name="T11" fmla="*/ 14 h 148"/>
                <a:gd name="T12" fmla="*/ 42 w 136"/>
                <a:gd name="T13" fmla="*/ 18 h 148"/>
                <a:gd name="T14" fmla="*/ 42 w 136"/>
                <a:gd name="T15" fmla="*/ 20 h 148"/>
                <a:gd name="T16" fmla="*/ 66 w 136"/>
                <a:gd name="T17" fmla="*/ 42 h 148"/>
                <a:gd name="T18" fmla="*/ 72 w 136"/>
                <a:gd name="T19" fmla="*/ 42 h 148"/>
                <a:gd name="T20" fmla="*/ 92 w 136"/>
                <a:gd name="T21" fmla="*/ 60 h 148"/>
                <a:gd name="T22" fmla="*/ 110 w 136"/>
                <a:gd name="T23" fmla="*/ 74 h 148"/>
                <a:gd name="T24" fmla="*/ 108 w 136"/>
                <a:gd name="T25" fmla="*/ 74 h 148"/>
                <a:gd name="T26" fmla="*/ 104 w 136"/>
                <a:gd name="T27" fmla="*/ 76 h 148"/>
                <a:gd name="T28" fmla="*/ 104 w 136"/>
                <a:gd name="T29" fmla="*/ 78 h 148"/>
                <a:gd name="T30" fmla="*/ 114 w 136"/>
                <a:gd name="T31" fmla="*/ 88 h 148"/>
                <a:gd name="T32" fmla="*/ 126 w 136"/>
                <a:gd name="T33" fmla="*/ 100 h 148"/>
                <a:gd name="T34" fmla="*/ 128 w 136"/>
                <a:gd name="T35" fmla="*/ 102 h 148"/>
                <a:gd name="T36" fmla="*/ 132 w 136"/>
                <a:gd name="T37" fmla="*/ 108 h 148"/>
                <a:gd name="T38" fmla="*/ 136 w 136"/>
                <a:gd name="T39" fmla="*/ 116 h 148"/>
                <a:gd name="T40" fmla="*/ 134 w 136"/>
                <a:gd name="T41" fmla="*/ 116 h 148"/>
                <a:gd name="T42" fmla="*/ 134 w 136"/>
                <a:gd name="T43" fmla="*/ 120 h 148"/>
                <a:gd name="T44" fmla="*/ 136 w 136"/>
                <a:gd name="T45" fmla="*/ 128 h 148"/>
                <a:gd name="T46" fmla="*/ 136 w 136"/>
                <a:gd name="T47" fmla="*/ 132 h 148"/>
                <a:gd name="T48" fmla="*/ 136 w 136"/>
                <a:gd name="T49" fmla="*/ 140 h 148"/>
                <a:gd name="T50" fmla="*/ 132 w 136"/>
                <a:gd name="T51" fmla="*/ 146 h 148"/>
                <a:gd name="T52" fmla="*/ 126 w 136"/>
                <a:gd name="T53" fmla="*/ 148 h 148"/>
                <a:gd name="T54" fmla="*/ 122 w 136"/>
                <a:gd name="T55" fmla="*/ 148 h 148"/>
                <a:gd name="T56" fmla="*/ 100 w 136"/>
                <a:gd name="T57" fmla="*/ 138 h 148"/>
                <a:gd name="T58" fmla="*/ 82 w 136"/>
                <a:gd name="T59" fmla="*/ 116 h 148"/>
                <a:gd name="T60" fmla="*/ 62 w 136"/>
                <a:gd name="T61" fmla="*/ 88 h 148"/>
                <a:gd name="T62" fmla="*/ 52 w 136"/>
                <a:gd name="T63" fmla="*/ 68 h 148"/>
                <a:gd name="T64" fmla="*/ 44 w 136"/>
                <a:gd name="T65" fmla="*/ 60 h 148"/>
                <a:gd name="T66" fmla="*/ 40 w 136"/>
                <a:gd name="T67" fmla="*/ 54 h 148"/>
                <a:gd name="T68" fmla="*/ 34 w 136"/>
                <a:gd name="T69" fmla="*/ 46 h 148"/>
                <a:gd name="T70" fmla="*/ 14 w 136"/>
                <a:gd name="T71" fmla="*/ 18 h 148"/>
                <a:gd name="T72" fmla="*/ 12 w 136"/>
                <a:gd name="T73" fmla="*/ 16 h 148"/>
                <a:gd name="T74" fmla="*/ 6 w 136"/>
                <a:gd name="T75" fmla="*/ 12 h 148"/>
                <a:gd name="T76" fmla="*/ 0 w 136"/>
                <a:gd name="T77" fmla="*/ 6 h 148"/>
                <a:gd name="T78" fmla="*/ 0 w 136"/>
                <a:gd name="T79" fmla="*/ 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" h="148">
                  <a:moveTo>
                    <a:pt x="0" y="0"/>
                  </a:moveTo>
                  <a:lnTo>
                    <a:pt x="2" y="2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6" y="8"/>
                  </a:lnTo>
                  <a:lnTo>
                    <a:pt x="38" y="14"/>
                  </a:lnTo>
                  <a:lnTo>
                    <a:pt x="40" y="16"/>
                  </a:lnTo>
                  <a:lnTo>
                    <a:pt x="42" y="18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42" y="20"/>
                  </a:lnTo>
                  <a:lnTo>
                    <a:pt x="66" y="42"/>
                  </a:lnTo>
                  <a:lnTo>
                    <a:pt x="68" y="40"/>
                  </a:lnTo>
                  <a:lnTo>
                    <a:pt x="72" y="42"/>
                  </a:lnTo>
                  <a:lnTo>
                    <a:pt x="82" y="50"/>
                  </a:lnTo>
                  <a:lnTo>
                    <a:pt x="92" y="60"/>
                  </a:lnTo>
                  <a:lnTo>
                    <a:pt x="104" y="68"/>
                  </a:lnTo>
                  <a:lnTo>
                    <a:pt x="110" y="74"/>
                  </a:lnTo>
                  <a:lnTo>
                    <a:pt x="108" y="74"/>
                  </a:lnTo>
                  <a:lnTo>
                    <a:pt x="108" y="74"/>
                  </a:lnTo>
                  <a:lnTo>
                    <a:pt x="106" y="74"/>
                  </a:lnTo>
                  <a:lnTo>
                    <a:pt x="104" y="76"/>
                  </a:lnTo>
                  <a:lnTo>
                    <a:pt x="102" y="76"/>
                  </a:lnTo>
                  <a:lnTo>
                    <a:pt x="104" y="78"/>
                  </a:lnTo>
                  <a:lnTo>
                    <a:pt x="106" y="82"/>
                  </a:lnTo>
                  <a:lnTo>
                    <a:pt x="114" y="88"/>
                  </a:lnTo>
                  <a:lnTo>
                    <a:pt x="114" y="100"/>
                  </a:lnTo>
                  <a:lnTo>
                    <a:pt x="126" y="100"/>
                  </a:lnTo>
                  <a:lnTo>
                    <a:pt x="126" y="100"/>
                  </a:lnTo>
                  <a:lnTo>
                    <a:pt x="128" y="102"/>
                  </a:lnTo>
                  <a:lnTo>
                    <a:pt x="130" y="104"/>
                  </a:lnTo>
                  <a:lnTo>
                    <a:pt x="132" y="108"/>
                  </a:lnTo>
                  <a:lnTo>
                    <a:pt x="134" y="112"/>
                  </a:lnTo>
                  <a:lnTo>
                    <a:pt x="136" y="116"/>
                  </a:lnTo>
                  <a:lnTo>
                    <a:pt x="136" y="116"/>
                  </a:lnTo>
                  <a:lnTo>
                    <a:pt x="134" y="116"/>
                  </a:lnTo>
                  <a:lnTo>
                    <a:pt x="134" y="118"/>
                  </a:lnTo>
                  <a:lnTo>
                    <a:pt x="134" y="120"/>
                  </a:lnTo>
                  <a:lnTo>
                    <a:pt x="134" y="124"/>
                  </a:lnTo>
                  <a:lnTo>
                    <a:pt x="136" y="128"/>
                  </a:lnTo>
                  <a:lnTo>
                    <a:pt x="136" y="130"/>
                  </a:lnTo>
                  <a:lnTo>
                    <a:pt x="136" y="132"/>
                  </a:lnTo>
                  <a:lnTo>
                    <a:pt x="136" y="136"/>
                  </a:lnTo>
                  <a:lnTo>
                    <a:pt x="136" y="140"/>
                  </a:lnTo>
                  <a:lnTo>
                    <a:pt x="134" y="144"/>
                  </a:lnTo>
                  <a:lnTo>
                    <a:pt x="132" y="146"/>
                  </a:lnTo>
                  <a:lnTo>
                    <a:pt x="128" y="148"/>
                  </a:lnTo>
                  <a:lnTo>
                    <a:pt x="126" y="148"/>
                  </a:lnTo>
                  <a:lnTo>
                    <a:pt x="122" y="148"/>
                  </a:lnTo>
                  <a:lnTo>
                    <a:pt x="122" y="148"/>
                  </a:lnTo>
                  <a:lnTo>
                    <a:pt x="102" y="142"/>
                  </a:lnTo>
                  <a:lnTo>
                    <a:pt x="100" y="138"/>
                  </a:lnTo>
                  <a:lnTo>
                    <a:pt x="92" y="128"/>
                  </a:lnTo>
                  <a:lnTo>
                    <a:pt x="82" y="116"/>
                  </a:lnTo>
                  <a:lnTo>
                    <a:pt x="72" y="102"/>
                  </a:lnTo>
                  <a:lnTo>
                    <a:pt x="62" y="88"/>
                  </a:lnTo>
                  <a:lnTo>
                    <a:pt x="56" y="78"/>
                  </a:lnTo>
                  <a:lnTo>
                    <a:pt x="52" y="68"/>
                  </a:lnTo>
                  <a:lnTo>
                    <a:pt x="44" y="62"/>
                  </a:lnTo>
                  <a:lnTo>
                    <a:pt x="44" y="60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38" y="50"/>
                  </a:lnTo>
                  <a:lnTo>
                    <a:pt x="34" y="46"/>
                  </a:lnTo>
                  <a:lnTo>
                    <a:pt x="32" y="42"/>
                  </a:lnTo>
                  <a:lnTo>
                    <a:pt x="14" y="18"/>
                  </a:lnTo>
                  <a:lnTo>
                    <a:pt x="14" y="18"/>
                  </a:lnTo>
                  <a:lnTo>
                    <a:pt x="12" y="16"/>
                  </a:lnTo>
                  <a:lnTo>
                    <a:pt x="8" y="14"/>
                  </a:lnTo>
                  <a:lnTo>
                    <a:pt x="6" y="12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2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6" name="Freeform 506"/>
            <p:cNvSpPr>
              <a:spLocks/>
            </p:cNvSpPr>
            <p:nvPr/>
          </p:nvSpPr>
          <p:spPr bwMode="gray">
            <a:xfrm>
              <a:off x="3245676" y="4850291"/>
              <a:ext cx="214762" cy="59205"/>
            </a:xfrm>
            <a:custGeom>
              <a:avLst/>
              <a:gdLst>
                <a:gd name="T0" fmla="*/ 50 w 116"/>
                <a:gd name="T1" fmla="*/ 22 h 32"/>
                <a:gd name="T2" fmla="*/ 22 w 116"/>
                <a:gd name="T3" fmla="*/ 22 h 32"/>
                <a:gd name="T4" fmla="*/ 0 w 116"/>
                <a:gd name="T5" fmla="*/ 10 h 32"/>
                <a:gd name="T6" fmla="*/ 2 w 116"/>
                <a:gd name="T7" fmla="*/ 4 h 32"/>
                <a:gd name="T8" fmla="*/ 2 w 116"/>
                <a:gd name="T9" fmla="*/ 4 h 32"/>
                <a:gd name="T10" fmla="*/ 6 w 116"/>
                <a:gd name="T11" fmla="*/ 2 h 32"/>
                <a:gd name="T12" fmla="*/ 10 w 116"/>
                <a:gd name="T13" fmla="*/ 0 h 32"/>
                <a:gd name="T14" fmla="*/ 14 w 116"/>
                <a:gd name="T15" fmla="*/ 0 h 32"/>
                <a:gd name="T16" fmla="*/ 20 w 116"/>
                <a:gd name="T17" fmla="*/ 0 h 32"/>
                <a:gd name="T18" fmla="*/ 26 w 116"/>
                <a:gd name="T19" fmla="*/ 0 h 32"/>
                <a:gd name="T20" fmla="*/ 56 w 116"/>
                <a:gd name="T21" fmla="*/ 8 h 32"/>
                <a:gd name="T22" fmla="*/ 58 w 116"/>
                <a:gd name="T23" fmla="*/ 8 h 32"/>
                <a:gd name="T24" fmla="*/ 62 w 116"/>
                <a:gd name="T25" fmla="*/ 6 h 32"/>
                <a:gd name="T26" fmla="*/ 66 w 116"/>
                <a:gd name="T27" fmla="*/ 6 h 32"/>
                <a:gd name="T28" fmla="*/ 72 w 116"/>
                <a:gd name="T29" fmla="*/ 6 h 32"/>
                <a:gd name="T30" fmla="*/ 80 w 116"/>
                <a:gd name="T31" fmla="*/ 6 h 32"/>
                <a:gd name="T32" fmla="*/ 84 w 116"/>
                <a:gd name="T33" fmla="*/ 8 h 32"/>
                <a:gd name="T34" fmla="*/ 90 w 116"/>
                <a:gd name="T35" fmla="*/ 12 h 32"/>
                <a:gd name="T36" fmla="*/ 96 w 116"/>
                <a:gd name="T37" fmla="*/ 14 h 32"/>
                <a:gd name="T38" fmla="*/ 102 w 116"/>
                <a:gd name="T39" fmla="*/ 16 h 32"/>
                <a:gd name="T40" fmla="*/ 108 w 116"/>
                <a:gd name="T41" fmla="*/ 18 h 32"/>
                <a:gd name="T42" fmla="*/ 110 w 116"/>
                <a:gd name="T43" fmla="*/ 20 h 32"/>
                <a:gd name="T44" fmla="*/ 112 w 116"/>
                <a:gd name="T45" fmla="*/ 20 h 32"/>
                <a:gd name="T46" fmla="*/ 112 w 116"/>
                <a:gd name="T47" fmla="*/ 20 h 32"/>
                <a:gd name="T48" fmla="*/ 114 w 116"/>
                <a:gd name="T49" fmla="*/ 22 h 32"/>
                <a:gd name="T50" fmla="*/ 114 w 116"/>
                <a:gd name="T51" fmla="*/ 24 h 32"/>
                <a:gd name="T52" fmla="*/ 116 w 116"/>
                <a:gd name="T53" fmla="*/ 28 h 32"/>
                <a:gd name="T54" fmla="*/ 114 w 116"/>
                <a:gd name="T55" fmla="*/ 30 h 32"/>
                <a:gd name="T56" fmla="*/ 114 w 116"/>
                <a:gd name="T57" fmla="*/ 32 h 32"/>
                <a:gd name="T58" fmla="*/ 110 w 116"/>
                <a:gd name="T59" fmla="*/ 32 h 32"/>
                <a:gd name="T60" fmla="*/ 100 w 116"/>
                <a:gd name="T61" fmla="*/ 32 h 32"/>
                <a:gd name="T62" fmla="*/ 88 w 116"/>
                <a:gd name="T63" fmla="*/ 30 h 32"/>
                <a:gd name="T64" fmla="*/ 76 w 116"/>
                <a:gd name="T65" fmla="*/ 30 h 32"/>
                <a:gd name="T66" fmla="*/ 72 w 116"/>
                <a:gd name="T67" fmla="*/ 28 h 32"/>
                <a:gd name="T68" fmla="*/ 50 w 116"/>
                <a:gd name="T69" fmla="*/ 2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6" h="32">
                  <a:moveTo>
                    <a:pt x="50" y="22"/>
                  </a:moveTo>
                  <a:lnTo>
                    <a:pt x="22" y="22"/>
                  </a:lnTo>
                  <a:lnTo>
                    <a:pt x="0" y="10"/>
                  </a:lnTo>
                  <a:lnTo>
                    <a:pt x="2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56" y="8"/>
                  </a:lnTo>
                  <a:lnTo>
                    <a:pt x="58" y="8"/>
                  </a:lnTo>
                  <a:lnTo>
                    <a:pt x="62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80" y="6"/>
                  </a:lnTo>
                  <a:lnTo>
                    <a:pt x="84" y="8"/>
                  </a:lnTo>
                  <a:lnTo>
                    <a:pt x="90" y="12"/>
                  </a:lnTo>
                  <a:lnTo>
                    <a:pt x="96" y="14"/>
                  </a:lnTo>
                  <a:lnTo>
                    <a:pt x="102" y="16"/>
                  </a:lnTo>
                  <a:lnTo>
                    <a:pt x="108" y="18"/>
                  </a:lnTo>
                  <a:lnTo>
                    <a:pt x="110" y="20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14" y="22"/>
                  </a:lnTo>
                  <a:lnTo>
                    <a:pt x="114" y="24"/>
                  </a:lnTo>
                  <a:lnTo>
                    <a:pt x="116" y="28"/>
                  </a:lnTo>
                  <a:lnTo>
                    <a:pt x="114" y="30"/>
                  </a:lnTo>
                  <a:lnTo>
                    <a:pt x="114" y="32"/>
                  </a:lnTo>
                  <a:lnTo>
                    <a:pt x="110" y="32"/>
                  </a:lnTo>
                  <a:lnTo>
                    <a:pt x="100" y="32"/>
                  </a:lnTo>
                  <a:lnTo>
                    <a:pt x="88" y="30"/>
                  </a:lnTo>
                  <a:lnTo>
                    <a:pt x="76" y="30"/>
                  </a:lnTo>
                  <a:lnTo>
                    <a:pt x="72" y="28"/>
                  </a:lnTo>
                  <a:lnTo>
                    <a:pt x="50" y="2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7" name="Freeform 507"/>
            <p:cNvSpPr>
              <a:spLocks/>
            </p:cNvSpPr>
            <p:nvPr/>
          </p:nvSpPr>
          <p:spPr bwMode="gray">
            <a:xfrm>
              <a:off x="7637188" y="4968701"/>
              <a:ext cx="325846" cy="377431"/>
            </a:xfrm>
            <a:custGeom>
              <a:avLst/>
              <a:gdLst>
                <a:gd name="T0" fmla="*/ 2 w 176"/>
                <a:gd name="T1" fmla="*/ 94 h 204"/>
                <a:gd name="T2" fmla="*/ 8 w 176"/>
                <a:gd name="T3" fmla="*/ 90 h 204"/>
                <a:gd name="T4" fmla="*/ 22 w 176"/>
                <a:gd name="T5" fmla="*/ 84 h 204"/>
                <a:gd name="T6" fmla="*/ 28 w 176"/>
                <a:gd name="T7" fmla="*/ 80 h 204"/>
                <a:gd name="T8" fmla="*/ 26 w 176"/>
                <a:gd name="T9" fmla="*/ 70 h 204"/>
                <a:gd name="T10" fmla="*/ 24 w 176"/>
                <a:gd name="T11" fmla="*/ 66 h 204"/>
                <a:gd name="T12" fmla="*/ 24 w 176"/>
                <a:gd name="T13" fmla="*/ 52 h 204"/>
                <a:gd name="T14" fmla="*/ 28 w 176"/>
                <a:gd name="T15" fmla="*/ 44 h 204"/>
                <a:gd name="T16" fmla="*/ 26 w 176"/>
                <a:gd name="T17" fmla="*/ 36 h 204"/>
                <a:gd name="T18" fmla="*/ 34 w 176"/>
                <a:gd name="T19" fmla="*/ 18 h 204"/>
                <a:gd name="T20" fmla="*/ 42 w 176"/>
                <a:gd name="T21" fmla="*/ 16 h 204"/>
                <a:gd name="T22" fmla="*/ 48 w 176"/>
                <a:gd name="T23" fmla="*/ 8 h 204"/>
                <a:gd name="T24" fmla="*/ 58 w 176"/>
                <a:gd name="T25" fmla="*/ 4 h 204"/>
                <a:gd name="T26" fmla="*/ 64 w 176"/>
                <a:gd name="T27" fmla="*/ 6 h 204"/>
                <a:gd name="T28" fmla="*/ 68 w 176"/>
                <a:gd name="T29" fmla="*/ 0 h 204"/>
                <a:gd name="T30" fmla="*/ 74 w 176"/>
                <a:gd name="T31" fmla="*/ 2 h 204"/>
                <a:gd name="T32" fmla="*/ 72 w 176"/>
                <a:gd name="T33" fmla="*/ 20 h 204"/>
                <a:gd name="T34" fmla="*/ 98 w 176"/>
                <a:gd name="T35" fmla="*/ 46 h 204"/>
                <a:gd name="T36" fmla="*/ 110 w 176"/>
                <a:gd name="T37" fmla="*/ 48 h 204"/>
                <a:gd name="T38" fmla="*/ 118 w 176"/>
                <a:gd name="T39" fmla="*/ 60 h 204"/>
                <a:gd name="T40" fmla="*/ 128 w 176"/>
                <a:gd name="T41" fmla="*/ 66 h 204"/>
                <a:gd name="T42" fmla="*/ 140 w 176"/>
                <a:gd name="T43" fmla="*/ 78 h 204"/>
                <a:gd name="T44" fmla="*/ 166 w 176"/>
                <a:gd name="T45" fmla="*/ 90 h 204"/>
                <a:gd name="T46" fmla="*/ 166 w 176"/>
                <a:gd name="T47" fmla="*/ 98 h 204"/>
                <a:gd name="T48" fmla="*/ 168 w 176"/>
                <a:gd name="T49" fmla="*/ 104 h 204"/>
                <a:gd name="T50" fmla="*/ 174 w 176"/>
                <a:gd name="T51" fmla="*/ 108 h 204"/>
                <a:gd name="T52" fmla="*/ 176 w 176"/>
                <a:gd name="T53" fmla="*/ 120 h 204"/>
                <a:gd name="T54" fmla="*/ 174 w 176"/>
                <a:gd name="T55" fmla="*/ 156 h 204"/>
                <a:gd name="T56" fmla="*/ 162 w 176"/>
                <a:gd name="T57" fmla="*/ 152 h 204"/>
                <a:gd name="T58" fmla="*/ 132 w 176"/>
                <a:gd name="T59" fmla="*/ 150 h 204"/>
                <a:gd name="T60" fmla="*/ 112 w 176"/>
                <a:gd name="T61" fmla="*/ 180 h 204"/>
                <a:gd name="T62" fmla="*/ 106 w 176"/>
                <a:gd name="T63" fmla="*/ 190 h 204"/>
                <a:gd name="T64" fmla="*/ 98 w 176"/>
                <a:gd name="T65" fmla="*/ 186 h 204"/>
                <a:gd name="T66" fmla="*/ 84 w 176"/>
                <a:gd name="T67" fmla="*/ 200 h 204"/>
                <a:gd name="T68" fmla="*/ 82 w 176"/>
                <a:gd name="T69" fmla="*/ 194 h 204"/>
                <a:gd name="T70" fmla="*/ 76 w 176"/>
                <a:gd name="T71" fmla="*/ 188 h 204"/>
                <a:gd name="T72" fmla="*/ 56 w 176"/>
                <a:gd name="T73" fmla="*/ 188 h 204"/>
                <a:gd name="T74" fmla="*/ 50 w 176"/>
                <a:gd name="T75" fmla="*/ 198 h 204"/>
                <a:gd name="T76" fmla="*/ 46 w 176"/>
                <a:gd name="T77" fmla="*/ 202 h 204"/>
                <a:gd name="T78" fmla="*/ 40 w 176"/>
                <a:gd name="T79" fmla="*/ 204 h 204"/>
                <a:gd name="T80" fmla="*/ 30 w 176"/>
                <a:gd name="T81" fmla="*/ 160 h 204"/>
                <a:gd name="T82" fmla="*/ 30 w 176"/>
                <a:gd name="T83" fmla="*/ 150 h 204"/>
                <a:gd name="T84" fmla="*/ 24 w 176"/>
                <a:gd name="T85" fmla="*/ 138 h 204"/>
                <a:gd name="T86" fmla="*/ 10 w 176"/>
                <a:gd name="T87" fmla="*/ 118 h 204"/>
                <a:gd name="T88" fmla="*/ 2 w 176"/>
                <a:gd name="T89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6" h="204">
                  <a:moveTo>
                    <a:pt x="0" y="96"/>
                  </a:moveTo>
                  <a:lnTo>
                    <a:pt x="2" y="94"/>
                  </a:lnTo>
                  <a:lnTo>
                    <a:pt x="2" y="94"/>
                  </a:lnTo>
                  <a:lnTo>
                    <a:pt x="4" y="94"/>
                  </a:lnTo>
                  <a:lnTo>
                    <a:pt x="6" y="92"/>
                  </a:lnTo>
                  <a:lnTo>
                    <a:pt x="8" y="90"/>
                  </a:lnTo>
                  <a:lnTo>
                    <a:pt x="12" y="88"/>
                  </a:lnTo>
                  <a:lnTo>
                    <a:pt x="18" y="86"/>
                  </a:lnTo>
                  <a:lnTo>
                    <a:pt x="22" y="84"/>
                  </a:lnTo>
                  <a:lnTo>
                    <a:pt x="24" y="84"/>
                  </a:lnTo>
                  <a:lnTo>
                    <a:pt x="26" y="82"/>
                  </a:lnTo>
                  <a:lnTo>
                    <a:pt x="28" y="80"/>
                  </a:lnTo>
                  <a:lnTo>
                    <a:pt x="28" y="76"/>
                  </a:lnTo>
                  <a:lnTo>
                    <a:pt x="28" y="74"/>
                  </a:lnTo>
                  <a:lnTo>
                    <a:pt x="26" y="70"/>
                  </a:lnTo>
                  <a:lnTo>
                    <a:pt x="26" y="68"/>
                  </a:lnTo>
                  <a:lnTo>
                    <a:pt x="24" y="68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24" y="56"/>
                  </a:lnTo>
                  <a:lnTo>
                    <a:pt x="24" y="52"/>
                  </a:lnTo>
                  <a:lnTo>
                    <a:pt x="26" y="48"/>
                  </a:lnTo>
                  <a:lnTo>
                    <a:pt x="26" y="46"/>
                  </a:lnTo>
                  <a:lnTo>
                    <a:pt x="28" y="44"/>
                  </a:lnTo>
                  <a:lnTo>
                    <a:pt x="28" y="40"/>
                  </a:lnTo>
                  <a:lnTo>
                    <a:pt x="26" y="38"/>
                  </a:lnTo>
                  <a:lnTo>
                    <a:pt x="26" y="36"/>
                  </a:lnTo>
                  <a:lnTo>
                    <a:pt x="26" y="36"/>
                  </a:lnTo>
                  <a:lnTo>
                    <a:pt x="16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8"/>
                  </a:lnTo>
                  <a:lnTo>
                    <a:pt x="42" y="16"/>
                  </a:lnTo>
                  <a:lnTo>
                    <a:pt x="44" y="12"/>
                  </a:lnTo>
                  <a:lnTo>
                    <a:pt x="46" y="10"/>
                  </a:lnTo>
                  <a:lnTo>
                    <a:pt x="48" y="8"/>
                  </a:lnTo>
                  <a:lnTo>
                    <a:pt x="52" y="6"/>
                  </a:lnTo>
                  <a:lnTo>
                    <a:pt x="54" y="4"/>
                  </a:lnTo>
                  <a:lnTo>
                    <a:pt x="58" y="4"/>
                  </a:lnTo>
                  <a:lnTo>
                    <a:pt x="60" y="6"/>
                  </a:lnTo>
                  <a:lnTo>
                    <a:pt x="62" y="6"/>
                  </a:lnTo>
                  <a:lnTo>
                    <a:pt x="64" y="6"/>
                  </a:lnTo>
                  <a:lnTo>
                    <a:pt x="66" y="4"/>
                  </a:lnTo>
                  <a:lnTo>
                    <a:pt x="66" y="2"/>
                  </a:lnTo>
                  <a:lnTo>
                    <a:pt x="68" y="0"/>
                  </a:lnTo>
                  <a:lnTo>
                    <a:pt x="70" y="0"/>
                  </a:lnTo>
                  <a:lnTo>
                    <a:pt x="72" y="0"/>
                  </a:lnTo>
                  <a:lnTo>
                    <a:pt x="74" y="2"/>
                  </a:lnTo>
                  <a:lnTo>
                    <a:pt x="74" y="6"/>
                  </a:lnTo>
                  <a:lnTo>
                    <a:pt x="72" y="10"/>
                  </a:lnTo>
                  <a:lnTo>
                    <a:pt x="72" y="20"/>
                  </a:lnTo>
                  <a:lnTo>
                    <a:pt x="76" y="32"/>
                  </a:lnTo>
                  <a:lnTo>
                    <a:pt x="86" y="42"/>
                  </a:lnTo>
                  <a:lnTo>
                    <a:pt x="98" y="46"/>
                  </a:lnTo>
                  <a:lnTo>
                    <a:pt x="108" y="44"/>
                  </a:lnTo>
                  <a:lnTo>
                    <a:pt x="108" y="46"/>
                  </a:lnTo>
                  <a:lnTo>
                    <a:pt x="110" y="48"/>
                  </a:lnTo>
                  <a:lnTo>
                    <a:pt x="112" y="52"/>
                  </a:lnTo>
                  <a:lnTo>
                    <a:pt x="114" y="56"/>
                  </a:lnTo>
                  <a:lnTo>
                    <a:pt x="118" y="60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28" y="66"/>
                  </a:lnTo>
                  <a:lnTo>
                    <a:pt x="132" y="68"/>
                  </a:lnTo>
                  <a:lnTo>
                    <a:pt x="136" y="72"/>
                  </a:lnTo>
                  <a:lnTo>
                    <a:pt x="140" y="78"/>
                  </a:lnTo>
                  <a:lnTo>
                    <a:pt x="142" y="82"/>
                  </a:lnTo>
                  <a:lnTo>
                    <a:pt x="144" y="88"/>
                  </a:lnTo>
                  <a:lnTo>
                    <a:pt x="166" y="90"/>
                  </a:lnTo>
                  <a:lnTo>
                    <a:pt x="166" y="92"/>
                  </a:lnTo>
                  <a:lnTo>
                    <a:pt x="166" y="94"/>
                  </a:lnTo>
                  <a:lnTo>
                    <a:pt x="166" y="98"/>
                  </a:lnTo>
                  <a:lnTo>
                    <a:pt x="166" y="102"/>
                  </a:lnTo>
                  <a:lnTo>
                    <a:pt x="168" y="104"/>
                  </a:lnTo>
                  <a:lnTo>
                    <a:pt x="168" y="104"/>
                  </a:lnTo>
                  <a:lnTo>
                    <a:pt x="170" y="106"/>
                  </a:lnTo>
                  <a:lnTo>
                    <a:pt x="172" y="106"/>
                  </a:lnTo>
                  <a:lnTo>
                    <a:pt x="174" y="108"/>
                  </a:lnTo>
                  <a:lnTo>
                    <a:pt x="176" y="112"/>
                  </a:lnTo>
                  <a:lnTo>
                    <a:pt x="176" y="116"/>
                  </a:lnTo>
                  <a:lnTo>
                    <a:pt x="176" y="120"/>
                  </a:lnTo>
                  <a:lnTo>
                    <a:pt x="176" y="132"/>
                  </a:lnTo>
                  <a:lnTo>
                    <a:pt x="176" y="144"/>
                  </a:lnTo>
                  <a:lnTo>
                    <a:pt x="174" y="156"/>
                  </a:lnTo>
                  <a:lnTo>
                    <a:pt x="172" y="162"/>
                  </a:lnTo>
                  <a:lnTo>
                    <a:pt x="170" y="160"/>
                  </a:lnTo>
                  <a:lnTo>
                    <a:pt x="162" y="152"/>
                  </a:lnTo>
                  <a:lnTo>
                    <a:pt x="150" y="148"/>
                  </a:lnTo>
                  <a:lnTo>
                    <a:pt x="136" y="148"/>
                  </a:lnTo>
                  <a:lnTo>
                    <a:pt x="132" y="150"/>
                  </a:lnTo>
                  <a:lnTo>
                    <a:pt x="126" y="158"/>
                  </a:lnTo>
                  <a:lnTo>
                    <a:pt x="116" y="168"/>
                  </a:lnTo>
                  <a:lnTo>
                    <a:pt x="112" y="180"/>
                  </a:lnTo>
                  <a:lnTo>
                    <a:pt x="108" y="192"/>
                  </a:lnTo>
                  <a:lnTo>
                    <a:pt x="108" y="190"/>
                  </a:lnTo>
                  <a:lnTo>
                    <a:pt x="106" y="190"/>
                  </a:lnTo>
                  <a:lnTo>
                    <a:pt x="104" y="188"/>
                  </a:lnTo>
                  <a:lnTo>
                    <a:pt x="102" y="186"/>
                  </a:lnTo>
                  <a:lnTo>
                    <a:pt x="98" y="186"/>
                  </a:lnTo>
                  <a:lnTo>
                    <a:pt x="94" y="188"/>
                  </a:lnTo>
                  <a:lnTo>
                    <a:pt x="88" y="192"/>
                  </a:lnTo>
                  <a:lnTo>
                    <a:pt x="84" y="200"/>
                  </a:lnTo>
                  <a:lnTo>
                    <a:pt x="84" y="200"/>
                  </a:lnTo>
                  <a:lnTo>
                    <a:pt x="82" y="196"/>
                  </a:lnTo>
                  <a:lnTo>
                    <a:pt x="82" y="194"/>
                  </a:lnTo>
                  <a:lnTo>
                    <a:pt x="80" y="192"/>
                  </a:lnTo>
                  <a:lnTo>
                    <a:pt x="78" y="188"/>
                  </a:lnTo>
                  <a:lnTo>
                    <a:pt x="76" y="188"/>
                  </a:lnTo>
                  <a:lnTo>
                    <a:pt x="58" y="184"/>
                  </a:lnTo>
                  <a:lnTo>
                    <a:pt x="58" y="186"/>
                  </a:lnTo>
                  <a:lnTo>
                    <a:pt x="56" y="188"/>
                  </a:lnTo>
                  <a:lnTo>
                    <a:pt x="54" y="192"/>
                  </a:lnTo>
                  <a:lnTo>
                    <a:pt x="52" y="194"/>
                  </a:lnTo>
                  <a:lnTo>
                    <a:pt x="50" y="198"/>
                  </a:lnTo>
                  <a:lnTo>
                    <a:pt x="48" y="198"/>
                  </a:lnTo>
                  <a:lnTo>
                    <a:pt x="46" y="200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0" y="204"/>
                  </a:lnTo>
                  <a:lnTo>
                    <a:pt x="38" y="202"/>
                  </a:lnTo>
                  <a:lnTo>
                    <a:pt x="34" y="180"/>
                  </a:lnTo>
                  <a:lnTo>
                    <a:pt x="30" y="160"/>
                  </a:lnTo>
                  <a:lnTo>
                    <a:pt x="30" y="158"/>
                  </a:lnTo>
                  <a:lnTo>
                    <a:pt x="30" y="154"/>
                  </a:lnTo>
                  <a:lnTo>
                    <a:pt x="30" y="150"/>
                  </a:lnTo>
                  <a:lnTo>
                    <a:pt x="28" y="144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12" y="122"/>
                  </a:lnTo>
                  <a:lnTo>
                    <a:pt x="12" y="120"/>
                  </a:lnTo>
                  <a:lnTo>
                    <a:pt x="10" y="118"/>
                  </a:lnTo>
                  <a:lnTo>
                    <a:pt x="6" y="114"/>
                  </a:lnTo>
                  <a:lnTo>
                    <a:pt x="4" y="108"/>
                  </a:lnTo>
                  <a:lnTo>
                    <a:pt x="2" y="102"/>
                  </a:lnTo>
                  <a:lnTo>
                    <a:pt x="0" y="9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8" name="Freeform 508"/>
            <p:cNvSpPr>
              <a:spLocks/>
            </p:cNvSpPr>
            <p:nvPr/>
          </p:nvSpPr>
          <p:spPr bwMode="gray">
            <a:xfrm>
              <a:off x="7359479" y="4709680"/>
              <a:ext cx="329549" cy="451437"/>
            </a:xfrm>
            <a:custGeom>
              <a:avLst/>
              <a:gdLst>
                <a:gd name="T0" fmla="*/ 72 w 178"/>
                <a:gd name="T1" fmla="*/ 216 h 244"/>
                <a:gd name="T2" fmla="*/ 68 w 178"/>
                <a:gd name="T3" fmla="*/ 200 h 244"/>
                <a:gd name="T4" fmla="*/ 58 w 178"/>
                <a:gd name="T5" fmla="*/ 176 h 244"/>
                <a:gd name="T6" fmla="*/ 46 w 178"/>
                <a:gd name="T7" fmla="*/ 148 h 244"/>
                <a:gd name="T8" fmla="*/ 18 w 178"/>
                <a:gd name="T9" fmla="*/ 108 h 244"/>
                <a:gd name="T10" fmla="*/ 4 w 178"/>
                <a:gd name="T11" fmla="*/ 90 h 244"/>
                <a:gd name="T12" fmla="*/ 6 w 178"/>
                <a:gd name="T13" fmla="*/ 84 h 244"/>
                <a:gd name="T14" fmla="*/ 4 w 178"/>
                <a:gd name="T15" fmla="*/ 78 h 244"/>
                <a:gd name="T16" fmla="*/ 0 w 178"/>
                <a:gd name="T17" fmla="*/ 74 h 244"/>
                <a:gd name="T18" fmla="*/ 6 w 178"/>
                <a:gd name="T19" fmla="*/ 64 h 244"/>
                <a:gd name="T20" fmla="*/ 14 w 178"/>
                <a:gd name="T21" fmla="*/ 64 h 244"/>
                <a:gd name="T22" fmla="*/ 28 w 178"/>
                <a:gd name="T23" fmla="*/ 68 h 244"/>
                <a:gd name="T24" fmla="*/ 36 w 178"/>
                <a:gd name="T25" fmla="*/ 66 h 244"/>
                <a:gd name="T26" fmla="*/ 38 w 178"/>
                <a:gd name="T27" fmla="*/ 62 h 244"/>
                <a:gd name="T28" fmla="*/ 42 w 178"/>
                <a:gd name="T29" fmla="*/ 54 h 244"/>
                <a:gd name="T30" fmla="*/ 46 w 178"/>
                <a:gd name="T31" fmla="*/ 48 h 244"/>
                <a:gd name="T32" fmla="*/ 60 w 178"/>
                <a:gd name="T33" fmla="*/ 44 h 244"/>
                <a:gd name="T34" fmla="*/ 82 w 178"/>
                <a:gd name="T35" fmla="*/ 18 h 244"/>
                <a:gd name="T36" fmla="*/ 82 w 178"/>
                <a:gd name="T37" fmla="*/ 8 h 244"/>
                <a:gd name="T38" fmla="*/ 88 w 178"/>
                <a:gd name="T39" fmla="*/ 4 h 244"/>
                <a:gd name="T40" fmla="*/ 100 w 178"/>
                <a:gd name="T41" fmla="*/ 8 h 244"/>
                <a:gd name="T42" fmla="*/ 116 w 178"/>
                <a:gd name="T43" fmla="*/ 14 h 244"/>
                <a:gd name="T44" fmla="*/ 124 w 178"/>
                <a:gd name="T45" fmla="*/ 22 h 244"/>
                <a:gd name="T46" fmla="*/ 126 w 178"/>
                <a:gd name="T47" fmla="*/ 28 h 244"/>
                <a:gd name="T48" fmla="*/ 134 w 178"/>
                <a:gd name="T49" fmla="*/ 36 h 244"/>
                <a:gd name="T50" fmla="*/ 146 w 178"/>
                <a:gd name="T51" fmla="*/ 36 h 244"/>
                <a:gd name="T52" fmla="*/ 158 w 178"/>
                <a:gd name="T53" fmla="*/ 38 h 244"/>
                <a:gd name="T54" fmla="*/ 162 w 178"/>
                <a:gd name="T55" fmla="*/ 42 h 244"/>
                <a:gd name="T56" fmla="*/ 162 w 178"/>
                <a:gd name="T57" fmla="*/ 60 h 244"/>
                <a:gd name="T58" fmla="*/ 156 w 178"/>
                <a:gd name="T59" fmla="*/ 66 h 244"/>
                <a:gd name="T60" fmla="*/ 148 w 178"/>
                <a:gd name="T61" fmla="*/ 64 h 244"/>
                <a:gd name="T62" fmla="*/ 142 w 178"/>
                <a:gd name="T63" fmla="*/ 66 h 244"/>
                <a:gd name="T64" fmla="*/ 128 w 178"/>
                <a:gd name="T65" fmla="*/ 72 h 244"/>
                <a:gd name="T66" fmla="*/ 122 w 178"/>
                <a:gd name="T67" fmla="*/ 82 h 244"/>
                <a:gd name="T68" fmla="*/ 118 w 178"/>
                <a:gd name="T69" fmla="*/ 92 h 244"/>
                <a:gd name="T70" fmla="*/ 114 w 178"/>
                <a:gd name="T71" fmla="*/ 98 h 244"/>
                <a:gd name="T72" fmla="*/ 110 w 178"/>
                <a:gd name="T73" fmla="*/ 116 h 244"/>
                <a:gd name="T74" fmla="*/ 114 w 178"/>
                <a:gd name="T75" fmla="*/ 126 h 244"/>
                <a:gd name="T76" fmla="*/ 116 w 178"/>
                <a:gd name="T77" fmla="*/ 134 h 244"/>
                <a:gd name="T78" fmla="*/ 118 w 178"/>
                <a:gd name="T79" fmla="*/ 134 h 244"/>
                <a:gd name="T80" fmla="*/ 126 w 178"/>
                <a:gd name="T81" fmla="*/ 134 h 244"/>
                <a:gd name="T82" fmla="*/ 126 w 178"/>
                <a:gd name="T83" fmla="*/ 136 h 244"/>
                <a:gd name="T84" fmla="*/ 138 w 178"/>
                <a:gd name="T85" fmla="*/ 140 h 244"/>
                <a:gd name="T86" fmla="*/ 142 w 178"/>
                <a:gd name="T87" fmla="*/ 140 h 244"/>
                <a:gd name="T88" fmla="*/ 150 w 178"/>
                <a:gd name="T89" fmla="*/ 134 h 244"/>
                <a:gd name="T90" fmla="*/ 152 w 178"/>
                <a:gd name="T91" fmla="*/ 156 h 244"/>
                <a:gd name="T92" fmla="*/ 156 w 178"/>
                <a:gd name="T93" fmla="*/ 158 h 244"/>
                <a:gd name="T94" fmla="*/ 164 w 178"/>
                <a:gd name="T95" fmla="*/ 160 h 244"/>
                <a:gd name="T96" fmla="*/ 176 w 178"/>
                <a:gd name="T97" fmla="*/ 176 h 244"/>
                <a:gd name="T98" fmla="*/ 178 w 178"/>
                <a:gd name="T99" fmla="*/ 184 h 244"/>
                <a:gd name="T100" fmla="*/ 174 w 178"/>
                <a:gd name="T101" fmla="*/ 192 h 244"/>
                <a:gd name="T102" fmla="*/ 174 w 178"/>
                <a:gd name="T103" fmla="*/ 206 h 244"/>
                <a:gd name="T104" fmla="*/ 176 w 178"/>
                <a:gd name="T105" fmla="*/ 210 h 244"/>
                <a:gd name="T106" fmla="*/ 178 w 178"/>
                <a:gd name="T107" fmla="*/ 220 h 244"/>
                <a:gd name="T108" fmla="*/ 170 w 178"/>
                <a:gd name="T109" fmla="*/ 224 h 244"/>
                <a:gd name="T110" fmla="*/ 156 w 178"/>
                <a:gd name="T111" fmla="*/ 230 h 244"/>
                <a:gd name="T112" fmla="*/ 148 w 178"/>
                <a:gd name="T113" fmla="*/ 238 h 244"/>
                <a:gd name="T114" fmla="*/ 132 w 178"/>
                <a:gd name="T115" fmla="*/ 244 h 244"/>
                <a:gd name="T116" fmla="*/ 120 w 178"/>
                <a:gd name="T117" fmla="*/ 244 h 244"/>
                <a:gd name="T118" fmla="*/ 112 w 178"/>
                <a:gd name="T119" fmla="*/ 240 h 244"/>
                <a:gd name="T120" fmla="*/ 98 w 178"/>
                <a:gd name="T121" fmla="*/ 234 h 244"/>
                <a:gd name="T122" fmla="*/ 82 w 178"/>
                <a:gd name="T123" fmla="*/ 226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44">
                  <a:moveTo>
                    <a:pt x="82" y="226"/>
                  </a:moveTo>
                  <a:lnTo>
                    <a:pt x="76" y="222"/>
                  </a:lnTo>
                  <a:lnTo>
                    <a:pt x="72" y="216"/>
                  </a:lnTo>
                  <a:lnTo>
                    <a:pt x="70" y="210"/>
                  </a:lnTo>
                  <a:lnTo>
                    <a:pt x="68" y="204"/>
                  </a:lnTo>
                  <a:lnTo>
                    <a:pt x="68" y="200"/>
                  </a:lnTo>
                  <a:lnTo>
                    <a:pt x="66" y="196"/>
                  </a:lnTo>
                  <a:lnTo>
                    <a:pt x="64" y="190"/>
                  </a:lnTo>
                  <a:lnTo>
                    <a:pt x="58" y="176"/>
                  </a:lnTo>
                  <a:lnTo>
                    <a:pt x="52" y="164"/>
                  </a:lnTo>
                  <a:lnTo>
                    <a:pt x="48" y="152"/>
                  </a:lnTo>
                  <a:lnTo>
                    <a:pt x="46" y="148"/>
                  </a:lnTo>
                  <a:lnTo>
                    <a:pt x="40" y="136"/>
                  </a:lnTo>
                  <a:lnTo>
                    <a:pt x="30" y="122"/>
                  </a:lnTo>
                  <a:lnTo>
                    <a:pt x="18" y="108"/>
                  </a:lnTo>
                  <a:lnTo>
                    <a:pt x="10" y="98"/>
                  </a:lnTo>
                  <a:lnTo>
                    <a:pt x="6" y="94"/>
                  </a:lnTo>
                  <a:lnTo>
                    <a:pt x="4" y="90"/>
                  </a:lnTo>
                  <a:lnTo>
                    <a:pt x="4" y="86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6" y="84"/>
                  </a:lnTo>
                  <a:lnTo>
                    <a:pt x="6" y="80"/>
                  </a:lnTo>
                  <a:lnTo>
                    <a:pt x="4" y="78"/>
                  </a:lnTo>
                  <a:lnTo>
                    <a:pt x="4" y="76"/>
                  </a:lnTo>
                  <a:lnTo>
                    <a:pt x="2" y="74"/>
                  </a:lnTo>
                  <a:lnTo>
                    <a:pt x="0" y="74"/>
                  </a:lnTo>
                  <a:lnTo>
                    <a:pt x="2" y="68"/>
                  </a:lnTo>
                  <a:lnTo>
                    <a:pt x="4" y="66"/>
                  </a:lnTo>
                  <a:lnTo>
                    <a:pt x="6" y="64"/>
                  </a:lnTo>
                  <a:lnTo>
                    <a:pt x="8" y="62"/>
                  </a:lnTo>
                  <a:lnTo>
                    <a:pt x="10" y="62"/>
                  </a:lnTo>
                  <a:lnTo>
                    <a:pt x="14" y="64"/>
                  </a:lnTo>
                  <a:lnTo>
                    <a:pt x="16" y="66"/>
                  </a:lnTo>
                  <a:lnTo>
                    <a:pt x="26" y="66"/>
                  </a:lnTo>
                  <a:lnTo>
                    <a:pt x="28" y="68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6"/>
                  </a:lnTo>
                  <a:lnTo>
                    <a:pt x="36" y="64"/>
                  </a:lnTo>
                  <a:lnTo>
                    <a:pt x="36" y="64"/>
                  </a:lnTo>
                  <a:lnTo>
                    <a:pt x="38" y="62"/>
                  </a:lnTo>
                  <a:lnTo>
                    <a:pt x="40" y="60"/>
                  </a:lnTo>
                  <a:lnTo>
                    <a:pt x="40" y="56"/>
                  </a:lnTo>
                  <a:lnTo>
                    <a:pt x="42" y="54"/>
                  </a:lnTo>
                  <a:lnTo>
                    <a:pt x="42" y="54"/>
                  </a:lnTo>
                  <a:lnTo>
                    <a:pt x="44" y="50"/>
                  </a:lnTo>
                  <a:lnTo>
                    <a:pt x="46" y="48"/>
                  </a:lnTo>
                  <a:lnTo>
                    <a:pt x="46" y="48"/>
                  </a:lnTo>
                  <a:lnTo>
                    <a:pt x="48" y="48"/>
                  </a:lnTo>
                  <a:lnTo>
                    <a:pt x="60" y="44"/>
                  </a:lnTo>
                  <a:lnTo>
                    <a:pt x="70" y="36"/>
                  </a:lnTo>
                  <a:lnTo>
                    <a:pt x="78" y="28"/>
                  </a:lnTo>
                  <a:lnTo>
                    <a:pt x="82" y="18"/>
                  </a:lnTo>
                  <a:lnTo>
                    <a:pt x="84" y="14"/>
                  </a:lnTo>
                  <a:lnTo>
                    <a:pt x="84" y="10"/>
                  </a:lnTo>
                  <a:lnTo>
                    <a:pt x="82" y="8"/>
                  </a:lnTo>
                  <a:lnTo>
                    <a:pt x="82" y="4"/>
                  </a:lnTo>
                  <a:lnTo>
                    <a:pt x="82" y="0"/>
                  </a:lnTo>
                  <a:lnTo>
                    <a:pt x="88" y="4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100" y="8"/>
                  </a:lnTo>
                  <a:lnTo>
                    <a:pt x="104" y="10"/>
                  </a:lnTo>
                  <a:lnTo>
                    <a:pt x="110" y="12"/>
                  </a:lnTo>
                  <a:lnTo>
                    <a:pt x="116" y="14"/>
                  </a:lnTo>
                  <a:lnTo>
                    <a:pt x="122" y="18"/>
                  </a:lnTo>
                  <a:lnTo>
                    <a:pt x="124" y="22"/>
                  </a:lnTo>
                  <a:lnTo>
                    <a:pt x="124" y="22"/>
                  </a:lnTo>
                  <a:lnTo>
                    <a:pt x="124" y="24"/>
                  </a:lnTo>
                  <a:lnTo>
                    <a:pt x="124" y="26"/>
                  </a:lnTo>
                  <a:lnTo>
                    <a:pt x="126" y="28"/>
                  </a:lnTo>
                  <a:lnTo>
                    <a:pt x="126" y="32"/>
                  </a:lnTo>
                  <a:lnTo>
                    <a:pt x="130" y="34"/>
                  </a:lnTo>
                  <a:lnTo>
                    <a:pt x="134" y="36"/>
                  </a:lnTo>
                  <a:lnTo>
                    <a:pt x="140" y="36"/>
                  </a:lnTo>
                  <a:lnTo>
                    <a:pt x="142" y="36"/>
                  </a:lnTo>
                  <a:lnTo>
                    <a:pt x="146" y="36"/>
                  </a:lnTo>
                  <a:lnTo>
                    <a:pt x="150" y="36"/>
                  </a:lnTo>
                  <a:lnTo>
                    <a:pt x="154" y="38"/>
                  </a:lnTo>
                  <a:lnTo>
                    <a:pt x="158" y="38"/>
                  </a:lnTo>
                  <a:lnTo>
                    <a:pt x="158" y="38"/>
                  </a:lnTo>
                  <a:lnTo>
                    <a:pt x="160" y="40"/>
                  </a:lnTo>
                  <a:lnTo>
                    <a:pt x="162" y="42"/>
                  </a:lnTo>
                  <a:lnTo>
                    <a:pt x="162" y="44"/>
                  </a:lnTo>
                  <a:lnTo>
                    <a:pt x="156" y="60"/>
                  </a:lnTo>
                  <a:lnTo>
                    <a:pt x="162" y="60"/>
                  </a:lnTo>
                  <a:lnTo>
                    <a:pt x="162" y="66"/>
                  </a:lnTo>
                  <a:lnTo>
                    <a:pt x="156" y="66"/>
                  </a:lnTo>
                  <a:lnTo>
                    <a:pt x="156" y="66"/>
                  </a:lnTo>
                  <a:lnTo>
                    <a:pt x="154" y="64"/>
                  </a:lnTo>
                  <a:lnTo>
                    <a:pt x="152" y="64"/>
                  </a:lnTo>
                  <a:lnTo>
                    <a:pt x="148" y="64"/>
                  </a:lnTo>
                  <a:lnTo>
                    <a:pt x="146" y="66"/>
                  </a:lnTo>
                  <a:lnTo>
                    <a:pt x="146" y="66"/>
                  </a:lnTo>
                  <a:lnTo>
                    <a:pt x="142" y="66"/>
                  </a:lnTo>
                  <a:lnTo>
                    <a:pt x="138" y="68"/>
                  </a:lnTo>
                  <a:lnTo>
                    <a:pt x="134" y="68"/>
                  </a:lnTo>
                  <a:lnTo>
                    <a:pt x="128" y="72"/>
                  </a:lnTo>
                  <a:lnTo>
                    <a:pt x="124" y="76"/>
                  </a:lnTo>
                  <a:lnTo>
                    <a:pt x="122" y="80"/>
                  </a:lnTo>
                  <a:lnTo>
                    <a:pt x="122" y="82"/>
                  </a:lnTo>
                  <a:lnTo>
                    <a:pt x="122" y="86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8" y="94"/>
                  </a:lnTo>
                  <a:lnTo>
                    <a:pt x="116" y="96"/>
                  </a:lnTo>
                  <a:lnTo>
                    <a:pt x="114" y="98"/>
                  </a:lnTo>
                  <a:lnTo>
                    <a:pt x="112" y="102"/>
                  </a:lnTo>
                  <a:lnTo>
                    <a:pt x="110" y="108"/>
                  </a:lnTo>
                  <a:lnTo>
                    <a:pt x="110" y="116"/>
                  </a:lnTo>
                  <a:lnTo>
                    <a:pt x="114" y="122"/>
                  </a:lnTo>
                  <a:lnTo>
                    <a:pt x="114" y="124"/>
                  </a:lnTo>
                  <a:lnTo>
                    <a:pt x="114" y="126"/>
                  </a:lnTo>
                  <a:lnTo>
                    <a:pt x="116" y="128"/>
                  </a:lnTo>
                  <a:lnTo>
                    <a:pt x="116" y="132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6" y="134"/>
                  </a:lnTo>
                  <a:lnTo>
                    <a:pt x="118" y="134"/>
                  </a:lnTo>
                  <a:lnTo>
                    <a:pt x="120" y="132"/>
                  </a:lnTo>
                  <a:lnTo>
                    <a:pt x="122" y="132"/>
                  </a:lnTo>
                  <a:lnTo>
                    <a:pt x="126" y="134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6" y="136"/>
                  </a:lnTo>
                  <a:lnTo>
                    <a:pt x="128" y="138"/>
                  </a:lnTo>
                  <a:lnTo>
                    <a:pt x="132" y="138"/>
                  </a:lnTo>
                  <a:lnTo>
                    <a:pt x="138" y="140"/>
                  </a:lnTo>
                  <a:lnTo>
                    <a:pt x="140" y="140"/>
                  </a:lnTo>
                  <a:lnTo>
                    <a:pt x="142" y="140"/>
                  </a:lnTo>
                  <a:lnTo>
                    <a:pt x="142" y="140"/>
                  </a:lnTo>
                  <a:lnTo>
                    <a:pt x="144" y="138"/>
                  </a:lnTo>
                  <a:lnTo>
                    <a:pt x="148" y="136"/>
                  </a:lnTo>
                  <a:lnTo>
                    <a:pt x="150" y="134"/>
                  </a:lnTo>
                  <a:lnTo>
                    <a:pt x="152" y="132"/>
                  </a:lnTo>
                  <a:lnTo>
                    <a:pt x="154" y="130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4" y="158"/>
                  </a:lnTo>
                  <a:lnTo>
                    <a:pt x="156" y="158"/>
                  </a:lnTo>
                  <a:lnTo>
                    <a:pt x="160" y="160"/>
                  </a:lnTo>
                  <a:lnTo>
                    <a:pt x="160" y="160"/>
                  </a:lnTo>
                  <a:lnTo>
                    <a:pt x="164" y="160"/>
                  </a:lnTo>
                  <a:lnTo>
                    <a:pt x="166" y="160"/>
                  </a:lnTo>
                  <a:lnTo>
                    <a:pt x="176" y="176"/>
                  </a:lnTo>
                  <a:lnTo>
                    <a:pt x="176" y="176"/>
                  </a:lnTo>
                  <a:lnTo>
                    <a:pt x="176" y="178"/>
                  </a:lnTo>
                  <a:lnTo>
                    <a:pt x="178" y="180"/>
                  </a:lnTo>
                  <a:lnTo>
                    <a:pt x="178" y="184"/>
                  </a:lnTo>
                  <a:lnTo>
                    <a:pt x="176" y="186"/>
                  </a:lnTo>
                  <a:lnTo>
                    <a:pt x="176" y="188"/>
                  </a:lnTo>
                  <a:lnTo>
                    <a:pt x="174" y="192"/>
                  </a:lnTo>
                  <a:lnTo>
                    <a:pt x="174" y="196"/>
                  </a:lnTo>
                  <a:lnTo>
                    <a:pt x="174" y="202"/>
                  </a:lnTo>
                  <a:lnTo>
                    <a:pt x="174" y="206"/>
                  </a:lnTo>
                  <a:lnTo>
                    <a:pt x="174" y="208"/>
                  </a:lnTo>
                  <a:lnTo>
                    <a:pt x="176" y="208"/>
                  </a:lnTo>
                  <a:lnTo>
                    <a:pt x="176" y="210"/>
                  </a:lnTo>
                  <a:lnTo>
                    <a:pt x="178" y="214"/>
                  </a:lnTo>
                  <a:lnTo>
                    <a:pt x="178" y="216"/>
                  </a:lnTo>
                  <a:lnTo>
                    <a:pt x="178" y="220"/>
                  </a:lnTo>
                  <a:lnTo>
                    <a:pt x="176" y="222"/>
                  </a:lnTo>
                  <a:lnTo>
                    <a:pt x="174" y="224"/>
                  </a:lnTo>
                  <a:lnTo>
                    <a:pt x="170" y="224"/>
                  </a:lnTo>
                  <a:lnTo>
                    <a:pt x="166" y="226"/>
                  </a:lnTo>
                  <a:lnTo>
                    <a:pt x="160" y="228"/>
                  </a:lnTo>
                  <a:lnTo>
                    <a:pt x="156" y="230"/>
                  </a:lnTo>
                  <a:lnTo>
                    <a:pt x="154" y="234"/>
                  </a:lnTo>
                  <a:lnTo>
                    <a:pt x="152" y="236"/>
                  </a:lnTo>
                  <a:lnTo>
                    <a:pt x="148" y="238"/>
                  </a:lnTo>
                  <a:lnTo>
                    <a:pt x="142" y="240"/>
                  </a:lnTo>
                  <a:lnTo>
                    <a:pt x="138" y="242"/>
                  </a:lnTo>
                  <a:lnTo>
                    <a:pt x="132" y="244"/>
                  </a:lnTo>
                  <a:lnTo>
                    <a:pt x="130" y="244"/>
                  </a:lnTo>
                  <a:lnTo>
                    <a:pt x="128" y="244"/>
                  </a:lnTo>
                  <a:lnTo>
                    <a:pt x="120" y="244"/>
                  </a:lnTo>
                  <a:lnTo>
                    <a:pt x="118" y="244"/>
                  </a:lnTo>
                  <a:lnTo>
                    <a:pt x="116" y="242"/>
                  </a:lnTo>
                  <a:lnTo>
                    <a:pt x="112" y="240"/>
                  </a:lnTo>
                  <a:lnTo>
                    <a:pt x="108" y="238"/>
                  </a:lnTo>
                  <a:lnTo>
                    <a:pt x="104" y="236"/>
                  </a:lnTo>
                  <a:lnTo>
                    <a:pt x="98" y="234"/>
                  </a:lnTo>
                  <a:lnTo>
                    <a:pt x="96" y="232"/>
                  </a:lnTo>
                  <a:lnTo>
                    <a:pt x="94" y="230"/>
                  </a:lnTo>
                  <a:lnTo>
                    <a:pt x="82" y="22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39" name="Freeform 509"/>
            <p:cNvSpPr>
              <a:spLocks/>
            </p:cNvSpPr>
            <p:nvPr/>
          </p:nvSpPr>
          <p:spPr bwMode="gray">
            <a:xfrm>
              <a:off x="7589052" y="4376653"/>
              <a:ext cx="325846" cy="318226"/>
            </a:xfrm>
            <a:custGeom>
              <a:avLst/>
              <a:gdLst>
                <a:gd name="T0" fmla="*/ 166 w 176"/>
                <a:gd name="T1" fmla="*/ 50 h 172"/>
                <a:gd name="T2" fmla="*/ 162 w 176"/>
                <a:gd name="T3" fmla="*/ 46 h 172"/>
                <a:gd name="T4" fmla="*/ 152 w 176"/>
                <a:gd name="T5" fmla="*/ 38 h 172"/>
                <a:gd name="T6" fmla="*/ 142 w 176"/>
                <a:gd name="T7" fmla="*/ 34 h 172"/>
                <a:gd name="T8" fmla="*/ 134 w 176"/>
                <a:gd name="T9" fmla="*/ 26 h 172"/>
                <a:gd name="T10" fmla="*/ 126 w 176"/>
                <a:gd name="T11" fmla="*/ 22 h 172"/>
                <a:gd name="T12" fmla="*/ 110 w 176"/>
                <a:gd name="T13" fmla="*/ 26 h 172"/>
                <a:gd name="T14" fmla="*/ 100 w 176"/>
                <a:gd name="T15" fmla="*/ 30 h 172"/>
                <a:gd name="T16" fmla="*/ 84 w 176"/>
                <a:gd name="T17" fmla="*/ 32 h 172"/>
                <a:gd name="T18" fmla="*/ 72 w 176"/>
                <a:gd name="T19" fmla="*/ 30 h 172"/>
                <a:gd name="T20" fmla="*/ 62 w 176"/>
                <a:gd name="T21" fmla="*/ 22 h 172"/>
                <a:gd name="T22" fmla="*/ 54 w 176"/>
                <a:gd name="T23" fmla="*/ 14 h 172"/>
                <a:gd name="T24" fmla="*/ 48 w 176"/>
                <a:gd name="T25" fmla="*/ 6 h 172"/>
                <a:gd name="T26" fmla="*/ 42 w 176"/>
                <a:gd name="T27" fmla="*/ 4 h 172"/>
                <a:gd name="T28" fmla="*/ 42 w 176"/>
                <a:gd name="T29" fmla="*/ 0 h 172"/>
                <a:gd name="T30" fmla="*/ 40 w 176"/>
                <a:gd name="T31" fmla="*/ 2 h 172"/>
                <a:gd name="T32" fmla="*/ 40 w 176"/>
                <a:gd name="T33" fmla="*/ 6 h 172"/>
                <a:gd name="T34" fmla="*/ 38 w 176"/>
                <a:gd name="T35" fmla="*/ 8 h 172"/>
                <a:gd name="T36" fmla="*/ 36 w 176"/>
                <a:gd name="T37" fmla="*/ 12 h 172"/>
                <a:gd name="T38" fmla="*/ 36 w 176"/>
                <a:gd name="T39" fmla="*/ 16 h 172"/>
                <a:gd name="T40" fmla="*/ 36 w 176"/>
                <a:gd name="T41" fmla="*/ 20 h 172"/>
                <a:gd name="T42" fmla="*/ 32 w 176"/>
                <a:gd name="T43" fmla="*/ 18 h 172"/>
                <a:gd name="T44" fmla="*/ 32 w 176"/>
                <a:gd name="T45" fmla="*/ 14 h 172"/>
                <a:gd name="T46" fmla="*/ 34 w 176"/>
                <a:gd name="T47" fmla="*/ 10 h 172"/>
                <a:gd name="T48" fmla="*/ 32 w 176"/>
                <a:gd name="T49" fmla="*/ 6 h 172"/>
                <a:gd name="T50" fmla="*/ 24 w 176"/>
                <a:gd name="T51" fmla="*/ 10 h 172"/>
                <a:gd name="T52" fmla="*/ 18 w 176"/>
                <a:gd name="T53" fmla="*/ 16 h 172"/>
                <a:gd name="T54" fmla="*/ 10 w 176"/>
                <a:gd name="T55" fmla="*/ 20 h 172"/>
                <a:gd name="T56" fmla="*/ 0 w 176"/>
                <a:gd name="T57" fmla="*/ 30 h 172"/>
                <a:gd name="T58" fmla="*/ 0 w 176"/>
                <a:gd name="T59" fmla="*/ 36 h 172"/>
                <a:gd name="T60" fmla="*/ 2 w 176"/>
                <a:gd name="T61" fmla="*/ 48 h 172"/>
                <a:gd name="T62" fmla="*/ 4 w 176"/>
                <a:gd name="T63" fmla="*/ 54 h 172"/>
                <a:gd name="T64" fmla="*/ 2 w 176"/>
                <a:gd name="T65" fmla="*/ 62 h 172"/>
                <a:gd name="T66" fmla="*/ 0 w 176"/>
                <a:gd name="T67" fmla="*/ 72 h 172"/>
                <a:gd name="T68" fmla="*/ 6 w 176"/>
                <a:gd name="T69" fmla="*/ 84 h 172"/>
                <a:gd name="T70" fmla="*/ 48 w 176"/>
                <a:gd name="T71" fmla="*/ 98 h 172"/>
                <a:gd name="T72" fmla="*/ 56 w 176"/>
                <a:gd name="T73" fmla="*/ 98 h 172"/>
                <a:gd name="T74" fmla="*/ 62 w 176"/>
                <a:gd name="T75" fmla="*/ 96 h 172"/>
                <a:gd name="T76" fmla="*/ 66 w 176"/>
                <a:gd name="T77" fmla="*/ 96 h 172"/>
                <a:gd name="T78" fmla="*/ 66 w 176"/>
                <a:gd name="T79" fmla="*/ 102 h 172"/>
                <a:gd name="T80" fmla="*/ 60 w 176"/>
                <a:gd name="T81" fmla="*/ 108 h 172"/>
                <a:gd name="T82" fmla="*/ 60 w 176"/>
                <a:gd name="T83" fmla="*/ 122 h 172"/>
                <a:gd name="T84" fmla="*/ 60 w 176"/>
                <a:gd name="T85" fmla="*/ 140 h 172"/>
                <a:gd name="T86" fmla="*/ 64 w 176"/>
                <a:gd name="T87" fmla="*/ 148 h 172"/>
                <a:gd name="T88" fmla="*/ 68 w 176"/>
                <a:gd name="T89" fmla="*/ 164 h 172"/>
                <a:gd name="T90" fmla="*/ 116 w 176"/>
                <a:gd name="T91" fmla="*/ 152 h 172"/>
                <a:gd name="T92" fmla="*/ 122 w 176"/>
                <a:gd name="T93" fmla="*/ 140 h 172"/>
                <a:gd name="T94" fmla="*/ 116 w 176"/>
                <a:gd name="T95" fmla="*/ 140 h 172"/>
                <a:gd name="T96" fmla="*/ 112 w 176"/>
                <a:gd name="T97" fmla="*/ 136 h 172"/>
                <a:gd name="T98" fmla="*/ 108 w 176"/>
                <a:gd name="T99" fmla="*/ 126 h 172"/>
                <a:gd name="T100" fmla="*/ 104 w 176"/>
                <a:gd name="T101" fmla="*/ 124 h 172"/>
                <a:gd name="T102" fmla="*/ 106 w 176"/>
                <a:gd name="T103" fmla="*/ 118 h 172"/>
                <a:gd name="T104" fmla="*/ 126 w 176"/>
                <a:gd name="T105" fmla="*/ 124 h 172"/>
                <a:gd name="T106" fmla="*/ 144 w 176"/>
                <a:gd name="T107" fmla="*/ 124 h 172"/>
                <a:gd name="T108" fmla="*/ 156 w 176"/>
                <a:gd name="T109" fmla="*/ 122 h 172"/>
                <a:gd name="T110" fmla="*/ 162 w 176"/>
                <a:gd name="T111" fmla="*/ 120 h 172"/>
                <a:gd name="T112" fmla="*/ 156 w 176"/>
                <a:gd name="T113" fmla="*/ 100 h 172"/>
                <a:gd name="T114" fmla="*/ 154 w 176"/>
                <a:gd name="T115" fmla="*/ 90 h 172"/>
                <a:gd name="T116" fmla="*/ 166 w 176"/>
                <a:gd name="T117" fmla="*/ 76 h 172"/>
                <a:gd name="T118" fmla="*/ 168 w 176"/>
                <a:gd name="T119" fmla="*/ 62 h 172"/>
                <a:gd name="T120" fmla="*/ 176 w 176"/>
                <a:gd name="T121" fmla="*/ 5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6" h="172">
                  <a:moveTo>
                    <a:pt x="176" y="58"/>
                  </a:moveTo>
                  <a:lnTo>
                    <a:pt x="170" y="54"/>
                  </a:lnTo>
                  <a:lnTo>
                    <a:pt x="166" y="50"/>
                  </a:lnTo>
                  <a:lnTo>
                    <a:pt x="166" y="50"/>
                  </a:lnTo>
                  <a:lnTo>
                    <a:pt x="164" y="48"/>
                  </a:lnTo>
                  <a:lnTo>
                    <a:pt x="162" y="46"/>
                  </a:lnTo>
                  <a:lnTo>
                    <a:pt x="160" y="44"/>
                  </a:lnTo>
                  <a:lnTo>
                    <a:pt x="156" y="40"/>
                  </a:lnTo>
                  <a:lnTo>
                    <a:pt x="152" y="38"/>
                  </a:lnTo>
                  <a:lnTo>
                    <a:pt x="146" y="36"/>
                  </a:lnTo>
                  <a:lnTo>
                    <a:pt x="144" y="34"/>
                  </a:lnTo>
                  <a:lnTo>
                    <a:pt x="142" y="34"/>
                  </a:lnTo>
                  <a:lnTo>
                    <a:pt x="138" y="32"/>
                  </a:lnTo>
                  <a:lnTo>
                    <a:pt x="136" y="28"/>
                  </a:lnTo>
                  <a:lnTo>
                    <a:pt x="134" y="26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26" y="22"/>
                  </a:lnTo>
                  <a:lnTo>
                    <a:pt x="120" y="24"/>
                  </a:lnTo>
                  <a:lnTo>
                    <a:pt x="116" y="24"/>
                  </a:lnTo>
                  <a:lnTo>
                    <a:pt x="110" y="26"/>
                  </a:lnTo>
                  <a:lnTo>
                    <a:pt x="108" y="26"/>
                  </a:lnTo>
                  <a:lnTo>
                    <a:pt x="106" y="28"/>
                  </a:lnTo>
                  <a:lnTo>
                    <a:pt x="100" y="30"/>
                  </a:lnTo>
                  <a:lnTo>
                    <a:pt x="94" y="32"/>
                  </a:lnTo>
                  <a:lnTo>
                    <a:pt x="88" y="32"/>
                  </a:lnTo>
                  <a:lnTo>
                    <a:pt x="84" y="32"/>
                  </a:lnTo>
                  <a:lnTo>
                    <a:pt x="80" y="32"/>
                  </a:lnTo>
                  <a:lnTo>
                    <a:pt x="78" y="32"/>
                  </a:lnTo>
                  <a:lnTo>
                    <a:pt x="72" y="30"/>
                  </a:lnTo>
                  <a:lnTo>
                    <a:pt x="68" y="28"/>
                  </a:lnTo>
                  <a:lnTo>
                    <a:pt x="64" y="24"/>
                  </a:lnTo>
                  <a:lnTo>
                    <a:pt x="62" y="22"/>
                  </a:lnTo>
                  <a:lnTo>
                    <a:pt x="62" y="22"/>
                  </a:lnTo>
                  <a:lnTo>
                    <a:pt x="56" y="18"/>
                  </a:lnTo>
                  <a:lnTo>
                    <a:pt x="54" y="14"/>
                  </a:lnTo>
                  <a:lnTo>
                    <a:pt x="50" y="10"/>
                  </a:lnTo>
                  <a:lnTo>
                    <a:pt x="50" y="8"/>
                  </a:lnTo>
                  <a:lnTo>
                    <a:pt x="48" y="6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2" y="4"/>
                  </a:lnTo>
                  <a:lnTo>
                    <a:pt x="42" y="2"/>
                  </a:lnTo>
                  <a:lnTo>
                    <a:pt x="42" y="2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0" y="4"/>
                  </a:lnTo>
                  <a:lnTo>
                    <a:pt x="40" y="6"/>
                  </a:lnTo>
                  <a:lnTo>
                    <a:pt x="40" y="8"/>
                  </a:lnTo>
                  <a:lnTo>
                    <a:pt x="38" y="8"/>
                  </a:lnTo>
                  <a:lnTo>
                    <a:pt x="38" y="8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2"/>
                  </a:lnTo>
                  <a:lnTo>
                    <a:pt x="36" y="14"/>
                  </a:lnTo>
                  <a:lnTo>
                    <a:pt x="36" y="16"/>
                  </a:lnTo>
                  <a:lnTo>
                    <a:pt x="36" y="16"/>
                  </a:lnTo>
                  <a:lnTo>
                    <a:pt x="36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32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4" y="12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2" y="4"/>
                  </a:lnTo>
                  <a:lnTo>
                    <a:pt x="28" y="6"/>
                  </a:lnTo>
                  <a:lnTo>
                    <a:pt x="24" y="10"/>
                  </a:lnTo>
                  <a:lnTo>
                    <a:pt x="22" y="14"/>
                  </a:lnTo>
                  <a:lnTo>
                    <a:pt x="20" y="16"/>
                  </a:lnTo>
                  <a:lnTo>
                    <a:pt x="18" y="16"/>
                  </a:lnTo>
                  <a:lnTo>
                    <a:pt x="18" y="18"/>
                  </a:lnTo>
                  <a:lnTo>
                    <a:pt x="14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4" y="54"/>
                  </a:lnTo>
                  <a:lnTo>
                    <a:pt x="4" y="58"/>
                  </a:lnTo>
                  <a:lnTo>
                    <a:pt x="2" y="60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2" y="76"/>
                  </a:lnTo>
                  <a:lnTo>
                    <a:pt x="2" y="80"/>
                  </a:lnTo>
                  <a:lnTo>
                    <a:pt x="6" y="84"/>
                  </a:lnTo>
                  <a:lnTo>
                    <a:pt x="12" y="86"/>
                  </a:lnTo>
                  <a:lnTo>
                    <a:pt x="44" y="90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52" y="98"/>
                  </a:lnTo>
                  <a:lnTo>
                    <a:pt x="56" y="98"/>
                  </a:lnTo>
                  <a:lnTo>
                    <a:pt x="60" y="98"/>
                  </a:lnTo>
                  <a:lnTo>
                    <a:pt x="60" y="98"/>
                  </a:lnTo>
                  <a:lnTo>
                    <a:pt x="62" y="96"/>
                  </a:lnTo>
                  <a:lnTo>
                    <a:pt x="62" y="96"/>
                  </a:lnTo>
                  <a:lnTo>
                    <a:pt x="64" y="96"/>
                  </a:lnTo>
                  <a:lnTo>
                    <a:pt x="66" y="96"/>
                  </a:lnTo>
                  <a:lnTo>
                    <a:pt x="66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64" y="104"/>
                  </a:lnTo>
                  <a:lnTo>
                    <a:pt x="62" y="106"/>
                  </a:lnTo>
                  <a:lnTo>
                    <a:pt x="60" y="108"/>
                  </a:lnTo>
                  <a:lnTo>
                    <a:pt x="60" y="112"/>
                  </a:lnTo>
                  <a:lnTo>
                    <a:pt x="58" y="116"/>
                  </a:lnTo>
                  <a:lnTo>
                    <a:pt x="60" y="122"/>
                  </a:lnTo>
                  <a:lnTo>
                    <a:pt x="62" y="128"/>
                  </a:lnTo>
                  <a:lnTo>
                    <a:pt x="68" y="132"/>
                  </a:lnTo>
                  <a:lnTo>
                    <a:pt x="60" y="140"/>
                  </a:lnTo>
                  <a:lnTo>
                    <a:pt x="62" y="140"/>
                  </a:lnTo>
                  <a:lnTo>
                    <a:pt x="62" y="144"/>
                  </a:lnTo>
                  <a:lnTo>
                    <a:pt x="64" y="148"/>
                  </a:lnTo>
                  <a:lnTo>
                    <a:pt x="66" y="154"/>
                  </a:lnTo>
                  <a:lnTo>
                    <a:pt x="68" y="160"/>
                  </a:lnTo>
                  <a:lnTo>
                    <a:pt x="68" y="164"/>
                  </a:lnTo>
                  <a:lnTo>
                    <a:pt x="80" y="166"/>
                  </a:lnTo>
                  <a:lnTo>
                    <a:pt x="98" y="172"/>
                  </a:lnTo>
                  <a:lnTo>
                    <a:pt x="116" y="152"/>
                  </a:lnTo>
                  <a:lnTo>
                    <a:pt x="124" y="148"/>
                  </a:lnTo>
                  <a:lnTo>
                    <a:pt x="124" y="140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18" y="140"/>
                  </a:lnTo>
                  <a:lnTo>
                    <a:pt x="116" y="140"/>
                  </a:lnTo>
                  <a:lnTo>
                    <a:pt x="114" y="140"/>
                  </a:lnTo>
                  <a:lnTo>
                    <a:pt x="112" y="138"/>
                  </a:lnTo>
                  <a:lnTo>
                    <a:pt x="112" y="136"/>
                  </a:lnTo>
                  <a:lnTo>
                    <a:pt x="112" y="130"/>
                  </a:lnTo>
                  <a:lnTo>
                    <a:pt x="110" y="128"/>
                  </a:lnTo>
                  <a:lnTo>
                    <a:pt x="108" y="126"/>
                  </a:lnTo>
                  <a:lnTo>
                    <a:pt x="106" y="124"/>
                  </a:lnTo>
                  <a:lnTo>
                    <a:pt x="104" y="124"/>
                  </a:lnTo>
                  <a:lnTo>
                    <a:pt x="104" y="124"/>
                  </a:lnTo>
                  <a:lnTo>
                    <a:pt x="104" y="122"/>
                  </a:lnTo>
                  <a:lnTo>
                    <a:pt x="104" y="118"/>
                  </a:lnTo>
                  <a:lnTo>
                    <a:pt x="106" y="118"/>
                  </a:lnTo>
                  <a:lnTo>
                    <a:pt x="108" y="120"/>
                  </a:lnTo>
                  <a:lnTo>
                    <a:pt x="114" y="122"/>
                  </a:lnTo>
                  <a:lnTo>
                    <a:pt x="126" y="124"/>
                  </a:lnTo>
                  <a:lnTo>
                    <a:pt x="128" y="130"/>
                  </a:lnTo>
                  <a:lnTo>
                    <a:pt x="144" y="128"/>
                  </a:lnTo>
                  <a:lnTo>
                    <a:pt x="144" y="124"/>
                  </a:lnTo>
                  <a:lnTo>
                    <a:pt x="152" y="120"/>
                  </a:lnTo>
                  <a:lnTo>
                    <a:pt x="154" y="120"/>
                  </a:lnTo>
                  <a:lnTo>
                    <a:pt x="156" y="122"/>
                  </a:lnTo>
                  <a:lnTo>
                    <a:pt x="158" y="122"/>
                  </a:lnTo>
                  <a:lnTo>
                    <a:pt x="160" y="120"/>
                  </a:lnTo>
                  <a:lnTo>
                    <a:pt x="162" y="120"/>
                  </a:lnTo>
                  <a:lnTo>
                    <a:pt x="164" y="118"/>
                  </a:lnTo>
                  <a:lnTo>
                    <a:pt x="164" y="116"/>
                  </a:lnTo>
                  <a:lnTo>
                    <a:pt x="156" y="100"/>
                  </a:lnTo>
                  <a:lnTo>
                    <a:pt x="156" y="98"/>
                  </a:lnTo>
                  <a:lnTo>
                    <a:pt x="154" y="96"/>
                  </a:lnTo>
                  <a:lnTo>
                    <a:pt x="154" y="90"/>
                  </a:lnTo>
                  <a:lnTo>
                    <a:pt x="154" y="84"/>
                  </a:lnTo>
                  <a:lnTo>
                    <a:pt x="156" y="78"/>
                  </a:lnTo>
                  <a:lnTo>
                    <a:pt x="166" y="76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8" y="62"/>
                  </a:lnTo>
                  <a:lnTo>
                    <a:pt x="170" y="62"/>
                  </a:lnTo>
                  <a:lnTo>
                    <a:pt x="174" y="60"/>
                  </a:lnTo>
                  <a:lnTo>
                    <a:pt x="176" y="58"/>
                  </a:lnTo>
                  <a:lnTo>
                    <a:pt x="176" y="5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0" name="Freeform 510"/>
            <p:cNvSpPr>
              <a:spLocks/>
            </p:cNvSpPr>
            <p:nvPr/>
          </p:nvSpPr>
          <p:spPr bwMode="gray">
            <a:xfrm>
              <a:off x="7874167" y="4483961"/>
              <a:ext cx="96273" cy="159113"/>
            </a:xfrm>
            <a:custGeom>
              <a:avLst/>
              <a:gdLst>
                <a:gd name="T0" fmla="*/ 52 w 52"/>
                <a:gd name="T1" fmla="*/ 28 h 86"/>
                <a:gd name="T2" fmla="*/ 52 w 52"/>
                <a:gd name="T3" fmla="*/ 28 h 86"/>
                <a:gd name="T4" fmla="*/ 48 w 52"/>
                <a:gd name="T5" fmla="*/ 26 h 86"/>
                <a:gd name="T6" fmla="*/ 46 w 52"/>
                <a:gd name="T7" fmla="*/ 22 h 86"/>
                <a:gd name="T8" fmla="*/ 40 w 52"/>
                <a:gd name="T9" fmla="*/ 16 h 86"/>
                <a:gd name="T10" fmla="*/ 34 w 52"/>
                <a:gd name="T11" fmla="*/ 12 h 86"/>
                <a:gd name="T12" fmla="*/ 28 w 52"/>
                <a:gd name="T13" fmla="*/ 6 h 86"/>
                <a:gd name="T14" fmla="*/ 22 w 52"/>
                <a:gd name="T15" fmla="*/ 0 h 86"/>
                <a:gd name="T16" fmla="*/ 22 w 52"/>
                <a:gd name="T17" fmla="*/ 0 h 86"/>
                <a:gd name="T18" fmla="*/ 20 w 52"/>
                <a:gd name="T19" fmla="*/ 2 h 86"/>
                <a:gd name="T20" fmla="*/ 16 w 52"/>
                <a:gd name="T21" fmla="*/ 4 h 86"/>
                <a:gd name="T22" fmla="*/ 14 w 52"/>
                <a:gd name="T23" fmla="*/ 4 h 86"/>
                <a:gd name="T24" fmla="*/ 10 w 52"/>
                <a:gd name="T25" fmla="*/ 6 h 86"/>
                <a:gd name="T26" fmla="*/ 10 w 52"/>
                <a:gd name="T27" fmla="*/ 6 h 86"/>
                <a:gd name="T28" fmla="*/ 12 w 52"/>
                <a:gd name="T29" fmla="*/ 18 h 86"/>
                <a:gd name="T30" fmla="*/ 2 w 52"/>
                <a:gd name="T31" fmla="*/ 20 h 86"/>
                <a:gd name="T32" fmla="*/ 0 w 52"/>
                <a:gd name="T33" fmla="*/ 26 h 86"/>
                <a:gd name="T34" fmla="*/ 0 w 52"/>
                <a:gd name="T35" fmla="*/ 32 h 86"/>
                <a:gd name="T36" fmla="*/ 0 w 52"/>
                <a:gd name="T37" fmla="*/ 38 h 86"/>
                <a:gd name="T38" fmla="*/ 2 w 52"/>
                <a:gd name="T39" fmla="*/ 40 h 86"/>
                <a:gd name="T40" fmla="*/ 2 w 52"/>
                <a:gd name="T41" fmla="*/ 42 h 86"/>
                <a:gd name="T42" fmla="*/ 10 w 52"/>
                <a:gd name="T43" fmla="*/ 58 h 86"/>
                <a:gd name="T44" fmla="*/ 14 w 52"/>
                <a:gd name="T45" fmla="*/ 58 h 86"/>
                <a:gd name="T46" fmla="*/ 16 w 52"/>
                <a:gd name="T47" fmla="*/ 60 h 86"/>
                <a:gd name="T48" fmla="*/ 16 w 52"/>
                <a:gd name="T49" fmla="*/ 62 h 86"/>
                <a:gd name="T50" fmla="*/ 18 w 52"/>
                <a:gd name="T51" fmla="*/ 66 h 86"/>
                <a:gd name="T52" fmla="*/ 18 w 52"/>
                <a:gd name="T53" fmla="*/ 70 h 86"/>
                <a:gd name="T54" fmla="*/ 18 w 52"/>
                <a:gd name="T55" fmla="*/ 72 h 86"/>
                <a:gd name="T56" fmla="*/ 16 w 52"/>
                <a:gd name="T57" fmla="*/ 74 h 86"/>
                <a:gd name="T58" fmla="*/ 16 w 52"/>
                <a:gd name="T59" fmla="*/ 78 h 86"/>
                <a:gd name="T60" fmla="*/ 16 w 52"/>
                <a:gd name="T61" fmla="*/ 80 h 86"/>
                <a:gd name="T62" fmla="*/ 16 w 52"/>
                <a:gd name="T63" fmla="*/ 84 h 86"/>
                <a:gd name="T64" fmla="*/ 18 w 52"/>
                <a:gd name="T65" fmla="*/ 86 h 86"/>
                <a:gd name="T66" fmla="*/ 24 w 52"/>
                <a:gd name="T67" fmla="*/ 84 h 86"/>
                <a:gd name="T68" fmla="*/ 26 w 52"/>
                <a:gd name="T69" fmla="*/ 84 h 86"/>
                <a:gd name="T70" fmla="*/ 36 w 52"/>
                <a:gd name="T71" fmla="*/ 82 h 86"/>
                <a:gd name="T72" fmla="*/ 40 w 52"/>
                <a:gd name="T73" fmla="*/ 82 h 86"/>
                <a:gd name="T74" fmla="*/ 46 w 52"/>
                <a:gd name="T75" fmla="*/ 82 h 86"/>
                <a:gd name="T76" fmla="*/ 46 w 52"/>
                <a:gd name="T77" fmla="*/ 82 h 86"/>
                <a:gd name="T78" fmla="*/ 44 w 52"/>
                <a:gd name="T79" fmla="*/ 80 h 86"/>
                <a:gd name="T80" fmla="*/ 42 w 52"/>
                <a:gd name="T81" fmla="*/ 78 h 86"/>
                <a:gd name="T82" fmla="*/ 42 w 52"/>
                <a:gd name="T83" fmla="*/ 74 h 86"/>
                <a:gd name="T84" fmla="*/ 40 w 52"/>
                <a:gd name="T85" fmla="*/ 64 h 86"/>
                <a:gd name="T86" fmla="*/ 36 w 52"/>
                <a:gd name="T87" fmla="*/ 62 h 86"/>
                <a:gd name="T88" fmla="*/ 36 w 52"/>
                <a:gd name="T89" fmla="*/ 62 h 86"/>
                <a:gd name="T90" fmla="*/ 34 w 52"/>
                <a:gd name="T91" fmla="*/ 58 h 86"/>
                <a:gd name="T92" fmla="*/ 32 w 52"/>
                <a:gd name="T93" fmla="*/ 54 h 86"/>
                <a:gd name="T94" fmla="*/ 32 w 52"/>
                <a:gd name="T95" fmla="*/ 50 h 86"/>
                <a:gd name="T96" fmla="*/ 32 w 52"/>
                <a:gd name="T97" fmla="*/ 44 h 86"/>
                <a:gd name="T98" fmla="*/ 34 w 52"/>
                <a:gd name="T99" fmla="*/ 40 h 86"/>
                <a:gd name="T100" fmla="*/ 38 w 52"/>
                <a:gd name="T101" fmla="*/ 40 h 86"/>
                <a:gd name="T102" fmla="*/ 40 w 52"/>
                <a:gd name="T103" fmla="*/ 40 h 86"/>
                <a:gd name="T104" fmla="*/ 42 w 52"/>
                <a:gd name="T105" fmla="*/ 42 h 86"/>
                <a:gd name="T106" fmla="*/ 44 w 52"/>
                <a:gd name="T107" fmla="*/ 42 h 86"/>
                <a:gd name="T108" fmla="*/ 44 w 52"/>
                <a:gd name="T109" fmla="*/ 40 h 86"/>
                <a:gd name="T110" fmla="*/ 46 w 52"/>
                <a:gd name="T111" fmla="*/ 38 h 86"/>
                <a:gd name="T112" fmla="*/ 46 w 52"/>
                <a:gd name="T113" fmla="*/ 38 h 86"/>
                <a:gd name="T114" fmla="*/ 46 w 52"/>
                <a:gd name="T115" fmla="*/ 36 h 86"/>
                <a:gd name="T116" fmla="*/ 48 w 52"/>
                <a:gd name="T117" fmla="*/ 34 h 86"/>
                <a:gd name="T118" fmla="*/ 48 w 52"/>
                <a:gd name="T119" fmla="*/ 32 h 86"/>
                <a:gd name="T120" fmla="*/ 52 w 52"/>
                <a:gd name="T121" fmla="*/ 2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2" h="86">
                  <a:moveTo>
                    <a:pt x="52" y="28"/>
                  </a:moveTo>
                  <a:lnTo>
                    <a:pt x="52" y="28"/>
                  </a:lnTo>
                  <a:lnTo>
                    <a:pt x="48" y="26"/>
                  </a:lnTo>
                  <a:lnTo>
                    <a:pt x="46" y="22"/>
                  </a:lnTo>
                  <a:lnTo>
                    <a:pt x="40" y="16"/>
                  </a:lnTo>
                  <a:lnTo>
                    <a:pt x="34" y="12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20" y="2"/>
                  </a:lnTo>
                  <a:lnTo>
                    <a:pt x="16" y="4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10" y="6"/>
                  </a:lnTo>
                  <a:lnTo>
                    <a:pt x="12" y="18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10" y="58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2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18" y="72"/>
                  </a:lnTo>
                  <a:lnTo>
                    <a:pt x="16" y="74"/>
                  </a:lnTo>
                  <a:lnTo>
                    <a:pt x="16" y="78"/>
                  </a:lnTo>
                  <a:lnTo>
                    <a:pt x="16" y="80"/>
                  </a:lnTo>
                  <a:lnTo>
                    <a:pt x="16" y="84"/>
                  </a:lnTo>
                  <a:lnTo>
                    <a:pt x="18" y="86"/>
                  </a:lnTo>
                  <a:lnTo>
                    <a:pt x="24" y="84"/>
                  </a:lnTo>
                  <a:lnTo>
                    <a:pt x="26" y="84"/>
                  </a:lnTo>
                  <a:lnTo>
                    <a:pt x="36" y="82"/>
                  </a:lnTo>
                  <a:lnTo>
                    <a:pt x="40" y="82"/>
                  </a:lnTo>
                  <a:lnTo>
                    <a:pt x="46" y="82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2" y="78"/>
                  </a:lnTo>
                  <a:lnTo>
                    <a:pt x="42" y="74"/>
                  </a:lnTo>
                  <a:lnTo>
                    <a:pt x="40" y="64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4" y="58"/>
                  </a:lnTo>
                  <a:lnTo>
                    <a:pt x="32" y="54"/>
                  </a:lnTo>
                  <a:lnTo>
                    <a:pt x="32" y="50"/>
                  </a:lnTo>
                  <a:lnTo>
                    <a:pt x="32" y="44"/>
                  </a:lnTo>
                  <a:lnTo>
                    <a:pt x="34" y="40"/>
                  </a:lnTo>
                  <a:lnTo>
                    <a:pt x="38" y="40"/>
                  </a:lnTo>
                  <a:lnTo>
                    <a:pt x="40" y="40"/>
                  </a:lnTo>
                  <a:lnTo>
                    <a:pt x="42" y="42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46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52" y="2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1" name="Freeform 511"/>
            <p:cNvSpPr>
              <a:spLocks/>
            </p:cNvSpPr>
            <p:nvPr/>
          </p:nvSpPr>
          <p:spPr bwMode="gray">
            <a:xfrm>
              <a:off x="7933412" y="4535765"/>
              <a:ext cx="85164" cy="103608"/>
            </a:xfrm>
            <a:custGeom>
              <a:avLst/>
              <a:gdLst>
                <a:gd name="T0" fmla="*/ 20 w 46"/>
                <a:gd name="T1" fmla="*/ 0 h 56"/>
                <a:gd name="T2" fmla="*/ 28 w 46"/>
                <a:gd name="T3" fmla="*/ 4 h 56"/>
                <a:gd name="T4" fmla="*/ 36 w 46"/>
                <a:gd name="T5" fmla="*/ 8 h 56"/>
                <a:gd name="T6" fmla="*/ 46 w 46"/>
                <a:gd name="T7" fmla="*/ 10 h 56"/>
                <a:gd name="T8" fmla="*/ 44 w 46"/>
                <a:gd name="T9" fmla="*/ 16 h 56"/>
                <a:gd name="T10" fmla="*/ 44 w 46"/>
                <a:gd name="T11" fmla="*/ 16 h 56"/>
                <a:gd name="T12" fmla="*/ 42 w 46"/>
                <a:gd name="T13" fmla="*/ 18 h 56"/>
                <a:gd name="T14" fmla="*/ 40 w 46"/>
                <a:gd name="T15" fmla="*/ 20 h 56"/>
                <a:gd name="T16" fmla="*/ 38 w 46"/>
                <a:gd name="T17" fmla="*/ 22 h 56"/>
                <a:gd name="T18" fmla="*/ 38 w 46"/>
                <a:gd name="T19" fmla="*/ 24 h 56"/>
                <a:gd name="T20" fmla="*/ 36 w 46"/>
                <a:gd name="T21" fmla="*/ 26 h 56"/>
                <a:gd name="T22" fmla="*/ 36 w 46"/>
                <a:gd name="T23" fmla="*/ 28 h 56"/>
                <a:gd name="T24" fmla="*/ 38 w 46"/>
                <a:gd name="T25" fmla="*/ 30 h 56"/>
                <a:gd name="T26" fmla="*/ 38 w 46"/>
                <a:gd name="T27" fmla="*/ 30 h 56"/>
                <a:gd name="T28" fmla="*/ 40 w 46"/>
                <a:gd name="T29" fmla="*/ 32 h 56"/>
                <a:gd name="T30" fmla="*/ 42 w 46"/>
                <a:gd name="T31" fmla="*/ 36 h 56"/>
                <a:gd name="T32" fmla="*/ 42 w 46"/>
                <a:gd name="T33" fmla="*/ 38 h 56"/>
                <a:gd name="T34" fmla="*/ 42 w 46"/>
                <a:gd name="T35" fmla="*/ 38 h 56"/>
                <a:gd name="T36" fmla="*/ 40 w 46"/>
                <a:gd name="T37" fmla="*/ 42 h 56"/>
                <a:gd name="T38" fmla="*/ 40 w 46"/>
                <a:gd name="T39" fmla="*/ 44 h 56"/>
                <a:gd name="T40" fmla="*/ 40 w 46"/>
                <a:gd name="T41" fmla="*/ 46 h 56"/>
                <a:gd name="T42" fmla="*/ 40 w 46"/>
                <a:gd name="T43" fmla="*/ 48 h 56"/>
                <a:gd name="T44" fmla="*/ 40 w 46"/>
                <a:gd name="T45" fmla="*/ 50 h 56"/>
                <a:gd name="T46" fmla="*/ 38 w 46"/>
                <a:gd name="T47" fmla="*/ 52 h 56"/>
                <a:gd name="T48" fmla="*/ 36 w 46"/>
                <a:gd name="T49" fmla="*/ 52 h 56"/>
                <a:gd name="T50" fmla="*/ 34 w 46"/>
                <a:gd name="T51" fmla="*/ 52 h 56"/>
                <a:gd name="T52" fmla="*/ 34 w 46"/>
                <a:gd name="T53" fmla="*/ 52 h 56"/>
                <a:gd name="T54" fmla="*/ 32 w 46"/>
                <a:gd name="T55" fmla="*/ 50 h 56"/>
                <a:gd name="T56" fmla="*/ 28 w 46"/>
                <a:gd name="T57" fmla="*/ 50 h 56"/>
                <a:gd name="T58" fmla="*/ 26 w 46"/>
                <a:gd name="T59" fmla="*/ 52 h 56"/>
                <a:gd name="T60" fmla="*/ 24 w 46"/>
                <a:gd name="T61" fmla="*/ 52 h 56"/>
                <a:gd name="T62" fmla="*/ 20 w 46"/>
                <a:gd name="T63" fmla="*/ 50 h 56"/>
                <a:gd name="T64" fmla="*/ 20 w 46"/>
                <a:gd name="T65" fmla="*/ 50 h 56"/>
                <a:gd name="T66" fmla="*/ 18 w 46"/>
                <a:gd name="T67" fmla="*/ 54 h 56"/>
                <a:gd name="T68" fmla="*/ 20 w 46"/>
                <a:gd name="T69" fmla="*/ 56 h 56"/>
                <a:gd name="T70" fmla="*/ 14 w 46"/>
                <a:gd name="T71" fmla="*/ 54 h 56"/>
                <a:gd name="T72" fmla="*/ 14 w 46"/>
                <a:gd name="T73" fmla="*/ 54 h 56"/>
                <a:gd name="T74" fmla="*/ 12 w 46"/>
                <a:gd name="T75" fmla="*/ 52 h 56"/>
                <a:gd name="T76" fmla="*/ 10 w 46"/>
                <a:gd name="T77" fmla="*/ 50 h 56"/>
                <a:gd name="T78" fmla="*/ 10 w 46"/>
                <a:gd name="T79" fmla="*/ 46 h 56"/>
                <a:gd name="T80" fmla="*/ 8 w 46"/>
                <a:gd name="T81" fmla="*/ 36 h 56"/>
                <a:gd name="T82" fmla="*/ 4 w 46"/>
                <a:gd name="T83" fmla="*/ 34 h 56"/>
                <a:gd name="T84" fmla="*/ 4 w 46"/>
                <a:gd name="T85" fmla="*/ 34 h 56"/>
                <a:gd name="T86" fmla="*/ 2 w 46"/>
                <a:gd name="T87" fmla="*/ 30 h 56"/>
                <a:gd name="T88" fmla="*/ 0 w 46"/>
                <a:gd name="T89" fmla="*/ 26 h 56"/>
                <a:gd name="T90" fmla="*/ 0 w 46"/>
                <a:gd name="T91" fmla="*/ 22 h 56"/>
                <a:gd name="T92" fmla="*/ 0 w 46"/>
                <a:gd name="T93" fmla="*/ 16 h 56"/>
                <a:gd name="T94" fmla="*/ 2 w 46"/>
                <a:gd name="T95" fmla="*/ 12 h 56"/>
                <a:gd name="T96" fmla="*/ 6 w 46"/>
                <a:gd name="T97" fmla="*/ 12 h 56"/>
                <a:gd name="T98" fmla="*/ 8 w 46"/>
                <a:gd name="T99" fmla="*/ 12 h 56"/>
                <a:gd name="T100" fmla="*/ 10 w 46"/>
                <a:gd name="T101" fmla="*/ 14 h 56"/>
                <a:gd name="T102" fmla="*/ 12 w 46"/>
                <a:gd name="T103" fmla="*/ 14 h 56"/>
                <a:gd name="T104" fmla="*/ 12 w 46"/>
                <a:gd name="T105" fmla="*/ 12 h 56"/>
                <a:gd name="T106" fmla="*/ 14 w 46"/>
                <a:gd name="T107" fmla="*/ 10 h 56"/>
                <a:gd name="T108" fmla="*/ 14 w 46"/>
                <a:gd name="T109" fmla="*/ 10 h 56"/>
                <a:gd name="T110" fmla="*/ 14 w 46"/>
                <a:gd name="T111" fmla="*/ 8 h 56"/>
                <a:gd name="T112" fmla="*/ 16 w 46"/>
                <a:gd name="T113" fmla="*/ 6 h 56"/>
                <a:gd name="T114" fmla="*/ 16 w 46"/>
                <a:gd name="T115" fmla="*/ 4 h 56"/>
                <a:gd name="T116" fmla="*/ 20 w 46"/>
                <a:gd name="T11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6" h="56">
                  <a:moveTo>
                    <a:pt x="20" y="0"/>
                  </a:moveTo>
                  <a:lnTo>
                    <a:pt x="28" y="4"/>
                  </a:lnTo>
                  <a:lnTo>
                    <a:pt x="36" y="8"/>
                  </a:lnTo>
                  <a:lnTo>
                    <a:pt x="46" y="10"/>
                  </a:lnTo>
                  <a:lnTo>
                    <a:pt x="44" y="16"/>
                  </a:lnTo>
                  <a:lnTo>
                    <a:pt x="44" y="16"/>
                  </a:lnTo>
                  <a:lnTo>
                    <a:pt x="42" y="18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36" y="26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2" y="36"/>
                  </a:lnTo>
                  <a:lnTo>
                    <a:pt x="42" y="38"/>
                  </a:lnTo>
                  <a:lnTo>
                    <a:pt x="42" y="38"/>
                  </a:lnTo>
                  <a:lnTo>
                    <a:pt x="40" y="42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8"/>
                  </a:lnTo>
                  <a:lnTo>
                    <a:pt x="40" y="50"/>
                  </a:lnTo>
                  <a:lnTo>
                    <a:pt x="38" y="52"/>
                  </a:lnTo>
                  <a:lnTo>
                    <a:pt x="36" y="52"/>
                  </a:lnTo>
                  <a:lnTo>
                    <a:pt x="34" y="52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50"/>
                  </a:lnTo>
                  <a:lnTo>
                    <a:pt x="26" y="52"/>
                  </a:lnTo>
                  <a:lnTo>
                    <a:pt x="24" y="52"/>
                  </a:lnTo>
                  <a:lnTo>
                    <a:pt x="20" y="50"/>
                  </a:lnTo>
                  <a:lnTo>
                    <a:pt x="20" y="50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14" y="54"/>
                  </a:lnTo>
                  <a:lnTo>
                    <a:pt x="14" y="54"/>
                  </a:lnTo>
                  <a:lnTo>
                    <a:pt x="12" y="52"/>
                  </a:lnTo>
                  <a:lnTo>
                    <a:pt x="10" y="50"/>
                  </a:lnTo>
                  <a:lnTo>
                    <a:pt x="10" y="46"/>
                  </a:lnTo>
                  <a:lnTo>
                    <a:pt x="8" y="36"/>
                  </a:lnTo>
                  <a:lnTo>
                    <a:pt x="4" y="34"/>
                  </a:lnTo>
                  <a:lnTo>
                    <a:pt x="4" y="34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0" y="16"/>
                  </a:lnTo>
                  <a:lnTo>
                    <a:pt x="2" y="12"/>
                  </a:lnTo>
                  <a:lnTo>
                    <a:pt x="6" y="12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12" y="14"/>
                  </a:lnTo>
                  <a:lnTo>
                    <a:pt x="12" y="12"/>
                  </a:lnTo>
                  <a:lnTo>
                    <a:pt x="14" y="10"/>
                  </a:lnTo>
                  <a:lnTo>
                    <a:pt x="14" y="10"/>
                  </a:lnTo>
                  <a:lnTo>
                    <a:pt x="14" y="8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2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2" name="Freeform 512"/>
            <p:cNvSpPr>
              <a:spLocks/>
            </p:cNvSpPr>
            <p:nvPr/>
          </p:nvSpPr>
          <p:spPr bwMode="gray">
            <a:xfrm>
              <a:off x="8000062" y="4554267"/>
              <a:ext cx="85164" cy="77706"/>
            </a:xfrm>
            <a:custGeom>
              <a:avLst/>
              <a:gdLst>
                <a:gd name="T0" fmla="*/ 46 w 46"/>
                <a:gd name="T1" fmla="*/ 18 h 42"/>
                <a:gd name="T2" fmla="*/ 38 w 46"/>
                <a:gd name="T3" fmla="*/ 12 h 42"/>
                <a:gd name="T4" fmla="*/ 32 w 46"/>
                <a:gd name="T5" fmla="*/ 8 h 42"/>
                <a:gd name="T6" fmla="*/ 20 w 46"/>
                <a:gd name="T7" fmla="*/ 4 h 42"/>
                <a:gd name="T8" fmla="*/ 10 w 46"/>
                <a:gd name="T9" fmla="*/ 0 h 42"/>
                <a:gd name="T10" fmla="*/ 8 w 46"/>
                <a:gd name="T11" fmla="*/ 2 h 42"/>
                <a:gd name="T12" fmla="*/ 8 w 46"/>
                <a:gd name="T13" fmla="*/ 6 h 42"/>
                <a:gd name="T14" fmla="*/ 8 w 46"/>
                <a:gd name="T15" fmla="*/ 6 h 42"/>
                <a:gd name="T16" fmla="*/ 6 w 46"/>
                <a:gd name="T17" fmla="*/ 8 h 42"/>
                <a:gd name="T18" fmla="*/ 4 w 46"/>
                <a:gd name="T19" fmla="*/ 10 h 42"/>
                <a:gd name="T20" fmla="*/ 2 w 46"/>
                <a:gd name="T21" fmla="*/ 12 h 42"/>
                <a:gd name="T22" fmla="*/ 2 w 46"/>
                <a:gd name="T23" fmla="*/ 14 h 42"/>
                <a:gd name="T24" fmla="*/ 0 w 46"/>
                <a:gd name="T25" fmla="*/ 16 h 42"/>
                <a:gd name="T26" fmla="*/ 0 w 46"/>
                <a:gd name="T27" fmla="*/ 18 h 42"/>
                <a:gd name="T28" fmla="*/ 2 w 46"/>
                <a:gd name="T29" fmla="*/ 20 h 42"/>
                <a:gd name="T30" fmla="*/ 2 w 46"/>
                <a:gd name="T31" fmla="*/ 20 h 42"/>
                <a:gd name="T32" fmla="*/ 4 w 46"/>
                <a:gd name="T33" fmla="*/ 22 h 42"/>
                <a:gd name="T34" fmla="*/ 6 w 46"/>
                <a:gd name="T35" fmla="*/ 26 h 42"/>
                <a:gd name="T36" fmla="*/ 6 w 46"/>
                <a:gd name="T37" fmla="*/ 28 h 42"/>
                <a:gd name="T38" fmla="*/ 6 w 46"/>
                <a:gd name="T39" fmla="*/ 28 h 42"/>
                <a:gd name="T40" fmla="*/ 4 w 46"/>
                <a:gd name="T41" fmla="*/ 32 h 42"/>
                <a:gd name="T42" fmla="*/ 4 w 46"/>
                <a:gd name="T43" fmla="*/ 34 h 42"/>
                <a:gd name="T44" fmla="*/ 4 w 46"/>
                <a:gd name="T45" fmla="*/ 36 h 42"/>
                <a:gd name="T46" fmla="*/ 4 w 46"/>
                <a:gd name="T47" fmla="*/ 38 h 42"/>
                <a:gd name="T48" fmla="*/ 4 w 46"/>
                <a:gd name="T49" fmla="*/ 40 h 42"/>
                <a:gd name="T50" fmla="*/ 2 w 46"/>
                <a:gd name="T51" fmla="*/ 40 h 42"/>
                <a:gd name="T52" fmla="*/ 2 w 46"/>
                <a:gd name="T53" fmla="*/ 42 h 42"/>
                <a:gd name="T54" fmla="*/ 4 w 46"/>
                <a:gd name="T55" fmla="*/ 42 h 42"/>
                <a:gd name="T56" fmla="*/ 8 w 46"/>
                <a:gd name="T57" fmla="*/ 42 h 42"/>
                <a:gd name="T58" fmla="*/ 8 w 46"/>
                <a:gd name="T59" fmla="*/ 42 h 42"/>
                <a:gd name="T60" fmla="*/ 10 w 46"/>
                <a:gd name="T61" fmla="*/ 40 h 42"/>
                <a:gd name="T62" fmla="*/ 10 w 46"/>
                <a:gd name="T63" fmla="*/ 40 h 42"/>
                <a:gd name="T64" fmla="*/ 12 w 46"/>
                <a:gd name="T65" fmla="*/ 40 h 42"/>
                <a:gd name="T66" fmla="*/ 14 w 46"/>
                <a:gd name="T67" fmla="*/ 40 h 42"/>
                <a:gd name="T68" fmla="*/ 16 w 46"/>
                <a:gd name="T69" fmla="*/ 40 h 42"/>
                <a:gd name="T70" fmla="*/ 16 w 46"/>
                <a:gd name="T71" fmla="*/ 40 h 42"/>
                <a:gd name="T72" fmla="*/ 18 w 46"/>
                <a:gd name="T73" fmla="*/ 40 h 42"/>
                <a:gd name="T74" fmla="*/ 20 w 46"/>
                <a:gd name="T75" fmla="*/ 40 h 42"/>
                <a:gd name="T76" fmla="*/ 22 w 46"/>
                <a:gd name="T77" fmla="*/ 42 h 42"/>
                <a:gd name="T78" fmla="*/ 24 w 46"/>
                <a:gd name="T79" fmla="*/ 42 h 42"/>
                <a:gd name="T80" fmla="*/ 26 w 46"/>
                <a:gd name="T81" fmla="*/ 42 h 42"/>
                <a:gd name="T82" fmla="*/ 26 w 46"/>
                <a:gd name="T83" fmla="*/ 42 h 42"/>
                <a:gd name="T84" fmla="*/ 28 w 46"/>
                <a:gd name="T85" fmla="*/ 42 h 42"/>
                <a:gd name="T86" fmla="*/ 28 w 46"/>
                <a:gd name="T87" fmla="*/ 40 h 42"/>
                <a:gd name="T88" fmla="*/ 30 w 46"/>
                <a:gd name="T89" fmla="*/ 38 h 42"/>
                <a:gd name="T90" fmla="*/ 30 w 46"/>
                <a:gd name="T91" fmla="*/ 36 h 42"/>
                <a:gd name="T92" fmla="*/ 32 w 46"/>
                <a:gd name="T93" fmla="*/ 32 h 42"/>
                <a:gd name="T94" fmla="*/ 34 w 46"/>
                <a:gd name="T95" fmla="*/ 28 h 42"/>
                <a:gd name="T96" fmla="*/ 36 w 46"/>
                <a:gd name="T97" fmla="*/ 26 h 42"/>
                <a:gd name="T98" fmla="*/ 40 w 46"/>
                <a:gd name="T99" fmla="*/ 26 h 42"/>
                <a:gd name="T100" fmla="*/ 42 w 46"/>
                <a:gd name="T101" fmla="*/ 22 h 42"/>
                <a:gd name="T102" fmla="*/ 46 w 46"/>
                <a:gd name="T103" fmla="*/ 1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42">
                  <a:moveTo>
                    <a:pt x="46" y="18"/>
                  </a:moveTo>
                  <a:lnTo>
                    <a:pt x="38" y="12"/>
                  </a:lnTo>
                  <a:lnTo>
                    <a:pt x="32" y="8"/>
                  </a:lnTo>
                  <a:lnTo>
                    <a:pt x="20" y="4"/>
                  </a:lnTo>
                  <a:lnTo>
                    <a:pt x="10" y="0"/>
                  </a:lnTo>
                  <a:lnTo>
                    <a:pt x="8" y="2"/>
                  </a:lnTo>
                  <a:lnTo>
                    <a:pt x="8" y="6"/>
                  </a:lnTo>
                  <a:lnTo>
                    <a:pt x="8" y="6"/>
                  </a:lnTo>
                  <a:lnTo>
                    <a:pt x="6" y="8"/>
                  </a:lnTo>
                  <a:lnTo>
                    <a:pt x="4" y="10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6"/>
                  </a:lnTo>
                  <a:lnTo>
                    <a:pt x="6" y="28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10" y="40"/>
                  </a:lnTo>
                  <a:lnTo>
                    <a:pt x="10" y="40"/>
                  </a:lnTo>
                  <a:lnTo>
                    <a:pt x="12" y="40"/>
                  </a:lnTo>
                  <a:lnTo>
                    <a:pt x="14" y="40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8" y="40"/>
                  </a:lnTo>
                  <a:lnTo>
                    <a:pt x="20" y="40"/>
                  </a:lnTo>
                  <a:lnTo>
                    <a:pt x="22" y="42"/>
                  </a:lnTo>
                  <a:lnTo>
                    <a:pt x="24" y="42"/>
                  </a:lnTo>
                  <a:lnTo>
                    <a:pt x="26" y="42"/>
                  </a:lnTo>
                  <a:lnTo>
                    <a:pt x="26" y="42"/>
                  </a:lnTo>
                  <a:lnTo>
                    <a:pt x="28" y="42"/>
                  </a:lnTo>
                  <a:lnTo>
                    <a:pt x="28" y="40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2" y="32"/>
                  </a:lnTo>
                  <a:lnTo>
                    <a:pt x="34" y="28"/>
                  </a:lnTo>
                  <a:lnTo>
                    <a:pt x="36" y="26"/>
                  </a:lnTo>
                  <a:lnTo>
                    <a:pt x="40" y="26"/>
                  </a:lnTo>
                  <a:lnTo>
                    <a:pt x="42" y="22"/>
                  </a:lnTo>
                  <a:lnTo>
                    <a:pt x="46" y="1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3" name="Freeform 513"/>
            <p:cNvSpPr>
              <a:spLocks/>
            </p:cNvSpPr>
            <p:nvPr/>
          </p:nvSpPr>
          <p:spPr bwMode="gray">
            <a:xfrm>
              <a:off x="7440940" y="4372952"/>
              <a:ext cx="274007" cy="447736"/>
            </a:xfrm>
            <a:custGeom>
              <a:avLst/>
              <a:gdLst>
                <a:gd name="T0" fmla="*/ 128 w 148"/>
                <a:gd name="T1" fmla="*/ 204 h 242"/>
                <a:gd name="T2" fmla="*/ 126 w 148"/>
                <a:gd name="T3" fmla="*/ 212 h 242"/>
                <a:gd name="T4" fmla="*/ 114 w 148"/>
                <a:gd name="T5" fmla="*/ 240 h 242"/>
                <a:gd name="T6" fmla="*/ 118 w 148"/>
                <a:gd name="T7" fmla="*/ 226 h 242"/>
                <a:gd name="T8" fmla="*/ 114 w 148"/>
                <a:gd name="T9" fmla="*/ 220 h 242"/>
                <a:gd name="T10" fmla="*/ 106 w 148"/>
                <a:gd name="T11" fmla="*/ 218 h 242"/>
                <a:gd name="T12" fmla="*/ 96 w 148"/>
                <a:gd name="T13" fmla="*/ 218 h 242"/>
                <a:gd name="T14" fmla="*/ 82 w 148"/>
                <a:gd name="T15" fmla="*/ 214 h 242"/>
                <a:gd name="T16" fmla="*/ 80 w 148"/>
                <a:gd name="T17" fmla="*/ 206 h 242"/>
                <a:gd name="T18" fmla="*/ 78 w 148"/>
                <a:gd name="T19" fmla="*/ 200 h 242"/>
                <a:gd name="T20" fmla="*/ 60 w 148"/>
                <a:gd name="T21" fmla="*/ 192 h 242"/>
                <a:gd name="T22" fmla="*/ 50 w 148"/>
                <a:gd name="T23" fmla="*/ 188 h 242"/>
                <a:gd name="T24" fmla="*/ 36 w 148"/>
                <a:gd name="T25" fmla="*/ 180 h 242"/>
                <a:gd name="T26" fmla="*/ 26 w 148"/>
                <a:gd name="T27" fmla="*/ 172 h 242"/>
                <a:gd name="T28" fmla="*/ 26 w 148"/>
                <a:gd name="T29" fmla="*/ 172 h 242"/>
                <a:gd name="T30" fmla="*/ 14 w 148"/>
                <a:gd name="T31" fmla="*/ 168 h 242"/>
                <a:gd name="T32" fmla="*/ 2 w 148"/>
                <a:gd name="T33" fmla="*/ 166 h 242"/>
                <a:gd name="T34" fmla="*/ 4 w 148"/>
                <a:gd name="T35" fmla="*/ 160 h 242"/>
                <a:gd name="T36" fmla="*/ 14 w 148"/>
                <a:gd name="T37" fmla="*/ 142 h 242"/>
                <a:gd name="T38" fmla="*/ 18 w 148"/>
                <a:gd name="T39" fmla="*/ 122 h 242"/>
                <a:gd name="T40" fmla="*/ 18 w 148"/>
                <a:gd name="T41" fmla="*/ 92 h 242"/>
                <a:gd name="T42" fmla="*/ 20 w 148"/>
                <a:gd name="T43" fmla="*/ 72 h 242"/>
                <a:gd name="T44" fmla="*/ 18 w 148"/>
                <a:gd name="T45" fmla="*/ 66 h 242"/>
                <a:gd name="T46" fmla="*/ 18 w 148"/>
                <a:gd name="T47" fmla="*/ 56 h 242"/>
                <a:gd name="T48" fmla="*/ 34 w 148"/>
                <a:gd name="T49" fmla="*/ 50 h 242"/>
                <a:gd name="T50" fmla="*/ 68 w 148"/>
                <a:gd name="T51" fmla="*/ 22 h 242"/>
                <a:gd name="T52" fmla="*/ 78 w 148"/>
                <a:gd name="T53" fmla="*/ 12 h 242"/>
                <a:gd name="T54" fmla="*/ 86 w 148"/>
                <a:gd name="T55" fmla="*/ 8 h 242"/>
                <a:gd name="T56" fmla="*/ 94 w 148"/>
                <a:gd name="T57" fmla="*/ 6 h 242"/>
                <a:gd name="T58" fmla="*/ 102 w 148"/>
                <a:gd name="T59" fmla="*/ 2 h 242"/>
                <a:gd name="T60" fmla="*/ 112 w 148"/>
                <a:gd name="T61" fmla="*/ 0 h 242"/>
                <a:gd name="T62" fmla="*/ 116 w 148"/>
                <a:gd name="T63" fmla="*/ 2 h 242"/>
                <a:gd name="T64" fmla="*/ 114 w 148"/>
                <a:gd name="T65" fmla="*/ 6 h 242"/>
                <a:gd name="T66" fmla="*/ 106 w 148"/>
                <a:gd name="T67" fmla="*/ 10 h 242"/>
                <a:gd name="T68" fmla="*/ 98 w 148"/>
                <a:gd name="T69" fmla="*/ 20 h 242"/>
                <a:gd name="T70" fmla="*/ 86 w 148"/>
                <a:gd name="T71" fmla="*/ 26 h 242"/>
                <a:gd name="T72" fmla="*/ 80 w 148"/>
                <a:gd name="T73" fmla="*/ 32 h 242"/>
                <a:gd name="T74" fmla="*/ 80 w 148"/>
                <a:gd name="T75" fmla="*/ 44 h 242"/>
                <a:gd name="T76" fmla="*/ 82 w 148"/>
                <a:gd name="T77" fmla="*/ 50 h 242"/>
                <a:gd name="T78" fmla="*/ 84 w 148"/>
                <a:gd name="T79" fmla="*/ 60 h 242"/>
                <a:gd name="T80" fmla="*/ 82 w 148"/>
                <a:gd name="T81" fmla="*/ 66 h 242"/>
                <a:gd name="T82" fmla="*/ 82 w 148"/>
                <a:gd name="T83" fmla="*/ 78 h 242"/>
                <a:gd name="T84" fmla="*/ 92 w 148"/>
                <a:gd name="T85" fmla="*/ 88 h 242"/>
                <a:gd name="T86" fmla="*/ 128 w 148"/>
                <a:gd name="T87" fmla="*/ 100 h 242"/>
                <a:gd name="T88" fmla="*/ 140 w 148"/>
                <a:gd name="T89" fmla="*/ 100 h 242"/>
                <a:gd name="T90" fmla="*/ 142 w 148"/>
                <a:gd name="T91" fmla="*/ 98 h 242"/>
                <a:gd name="T92" fmla="*/ 146 w 148"/>
                <a:gd name="T93" fmla="*/ 100 h 242"/>
                <a:gd name="T94" fmla="*/ 144 w 148"/>
                <a:gd name="T95" fmla="*/ 106 h 242"/>
                <a:gd name="T96" fmla="*/ 140 w 148"/>
                <a:gd name="T97" fmla="*/ 114 h 242"/>
                <a:gd name="T98" fmla="*/ 142 w 148"/>
                <a:gd name="T99" fmla="*/ 130 h 242"/>
                <a:gd name="T100" fmla="*/ 142 w 148"/>
                <a:gd name="T101" fmla="*/ 142 h 242"/>
                <a:gd name="T102" fmla="*/ 146 w 148"/>
                <a:gd name="T103" fmla="*/ 156 h 242"/>
                <a:gd name="T104" fmla="*/ 146 w 148"/>
                <a:gd name="T105" fmla="*/ 166 h 242"/>
                <a:gd name="T106" fmla="*/ 144 w 148"/>
                <a:gd name="T107" fmla="*/ 160 h 242"/>
                <a:gd name="T108" fmla="*/ 120 w 148"/>
                <a:gd name="T109" fmla="*/ 168 h 242"/>
                <a:gd name="T110" fmla="*/ 128 w 148"/>
                <a:gd name="T111" fmla="*/ 178 h 242"/>
                <a:gd name="T112" fmla="*/ 122 w 148"/>
                <a:gd name="T113" fmla="*/ 174 h 242"/>
                <a:gd name="T114" fmla="*/ 120 w 148"/>
                <a:gd name="T115" fmla="*/ 186 h 242"/>
                <a:gd name="T116" fmla="*/ 124 w 148"/>
                <a:gd name="T117" fmla="*/ 19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48" h="242">
                  <a:moveTo>
                    <a:pt x="124" y="194"/>
                  </a:moveTo>
                  <a:lnTo>
                    <a:pt x="126" y="200"/>
                  </a:lnTo>
                  <a:lnTo>
                    <a:pt x="128" y="204"/>
                  </a:lnTo>
                  <a:lnTo>
                    <a:pt x="128" y="208"/>
                  </a:lnTo>
                  <a:lnTo>
                    <a:pt x="126" y="212"/>
                  </a:lnTo>
                  <a:lnTo>
                    <a:pt x="126" y="212"/>
                  </a:lnTo>
                  <a:lnTo>
                    <a:pt x="118" y="242"/>
                  </a:lnTo>
                  <a:lnTo>
                    <a:pt x="116" y="240"/>
                  </a:lnTo>
                  <a:lnTo>
                    <a:pt x="114" y="240"/>
                  </a:lnTo>
                  <a:lnTo>
                    <a:pt x="112" y="242"/>
                  </a:lnTo>
                  <a:lnTo>
                    <a:pt x="112" y="242"/>
                  </a:lnTo>
                  <a:lnTo>
                    <a:pt x="118" y="226"/>
                  </a:lnTo>
                  <a:lnTo>
                    <a:pt x="118" y="224"/>
                  </a:lnTo>
                  <a:lnTo>
                    <a:pt x="116" y="222"/>
                  </a:lnTo>
                  <a:lnTo>
                    <a:pt x="114" y="220"/>
                  </a:lnTo>
                  <a:lnTo>
                    <a:pt x="114" y="220"/>
                  </a:lnTo>
                  <a:lnTo>
                    <a:pt x="110" y="220"/>
                  </a:lnTo>
                  <a:lnTo>
                    <a:pt x="106" y="218"/>
                  </a:lnTo>
                  <a:lnTo>
                    <a:pt x="102" y="218"/>
                  </a:lnTo>
                  <a:lnTo>
                    <a:pt x="98" y="218"/>
                  </a:lnTo>
                  <a:lnTo>
                    <a:pt x="96" y="218"/>
                  </a:lnTo>
                  <a:lnTo>
                    <a:pt x="90" y="218"/>
                  </a:lnTo>
                  <a:lnTo>
                    <a:pt x="86" y="216"/>
                  </a:lnTo>
                  <a:lnTo>
                    <a:pt x="82" y="214"/>
                  </a:lnTo>
                  <a:lnTo>
                    <a:pt x="82" y="210"/>
                  </a:lnTo>
                  <a:lnTo>
                    <a:pt x="80" y="208"/>
                  </a:lnTo>
                  <a:lnTo>
                    <a:pt x="80" y="206"/>
                  </a:lnTo>
                  <a:lnTo>
                    <a:pt x="80" y="204"/>
                  </a:lnTo>
                  <a:lnTo>
                    <a:pt x="80" y="204"/>
                  </a:lnTo>
                  <a:lnTo>
                    <a:pt x="78" y="200"/>
                  </a:lnTo>
                  <a:lnTo>
                    <a:pt x="72" y="196"/>
                  </a:lnTo>
                  <a:lnTo>
                    <a:pt x="66" y="194"/>
                  </a:lnTo>
                  <a:lnTo>
                    <a:pt x="60" y="192"/>
                  </a:lnTo>
                  <a:lnTo>
                    <a:pt x="56" y="190"/>
                  </a:lnTo>
                  <a:lnTo>
                    <a:pt x="52" y="188"/>
                  </a:lnTo>
                  <a:lnTo>
                    <a:pt x="50" y="188"/>
                  </a:lnTo>
                  <a:lnTo>
                    <a:pt x="46" y="186"/>
                  </a:lnTo>
                  <a:lnTo>
                    <a:pt x="40" y="184"/>
                  </a:lnTo>
                  <a:lnTo>
                    <a:pt x="36" y="180"/>
                  </a:lnTo>
                  <a:lnTo>
                    <a:pt x="32" y="178"/>
                  </a:lnTo>
                  <a:lnTo>
                    <a:pt x="28" y="174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6" y="172"/>
                  </a:lnTo>
                  <a:lnTo>
                    <a:pt x="20" y="170"/>
                  </a:lnTo>
                  <a:lnTo>
                    <a:pt x="14" y="168"/>
                  </a:lnTo>
                  <a:lnTo>
                    <a:pt x="10" y="168"/>
                  </a:lnTo>
                  <a:lnTo>
                    <a:pt x="4" y="166"/>
                  </a:lnTo>
                  <a:lnTo>
                    <a:pt x="2" y="166"/>
                  </a:lnTo>
                  <a:lnTo>
                    <a:pt x="0" y="166"/>
                  </a:lnTo>
                  <a:lnTo>
                    <a:pt x="2" y="162"/>
                  </a:lnTo>
                  <a:lnTo>
                    <a:pt x="4" y="160"/>
                  </a:lnTo>
                  <a:lnTo>
                    <a:pt x="4" y="160"/>
                  </a:lnTo>
                  <a:lnTo>
                    <a:pt x="10" y="154"/>
                  </a:lnTo>
                  <a:lnTo>
                    <a:pt x="14" y="142"/>
                  </a:lnTo>
                  <a:lnTo>
                    <a:pt x="16" y="136"/>
                  </a:lnTo>
                  <a:lnTo>
                    <a:pt x="18" y="130"/>
                  </a:lnTo>
                  <a:lnTo>
                    <a:pt x="18" y="122"/>
                  </a:lnTo>
                  <a:lnTo>
                    <a:pt x="18" y="114"/>
                  </a:lnTo>
                  <a:lnTo>
                    <a:pt x="18" y="104"/>
                  </a:lnTo>
                  <a:lnTo>
                    <a:pt x="18" y="92"/>
                  </a:lnTo>
                  <a:lnTo>
                    <a:pt x="18" y="80"/>
                  </a:lnTo>
                  <a:lnTo>
                    <a:pt x="20" y="74"/>
                  </a:lnTo>
                  <a:lnTo>
                    <a:pt x="20" y="72"/>
                  </a:lnTo>
                  <a:lnTo>
                    <a:pt x="20" y="70"/>
                  </a:lnTo>
                  <a:lnTo>
                    <a:pt x="18" y="68"/>
                  </a:lnTo>
                  <a:lnTo>
                    <a:pt x="18" y="66"/>
                  </a:lnTo>
                  <a:lnTo>
                    <a:pt x="20" y="62"/>
                  </a:lnTo>
                  <a:lnTo>
                    <a:pt x="18" y="58"/>
                  </a:lnTo>
                  <a:lnTo>
                    <a:pt x="18" y="56"/>
                  </a:lnTo>
                  <a:lnTo>
                    <a:pt x="20" y="56"/>
                  </a:lnTo>
                  <a:lnTo>
                    <a:pt x="20" y="54"/>
                  </a:lnTo>
                  <a:lnTo>
                    <a:pt x="34" y="50"/>
                  </a:lnTo>
                  <a:lnTo>
                    <a:pt x="44" y="34"/>
                  </a:lnTo>
                  <a:lnTo>
                    <a:pt x="50" y="24"/>
                  </a:lnTo>
                  <a:lnTo>
                    <a:pt x="68" y="2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2"/>
                  </a:lnTo>
                  <a:lnTo>
                    <a:pt x="80" y="10"/>
                  </a:lnTo>
                  <a:lnTo>
                    <a:pt x="84" y="8"/>
                  </a:lnTo>
                  <a:lnTo>
                    <a:pt x="86" y="8"/>
                  </a:lnTo>
                  <a:lnTo>
                    <a:pt x="88" y="8"/>
                  </a:lnTo>
                  <a:lnTo>
                    <a:pt x="92" y="8"/>
                  </a:lnTo>
                  <a:lnTo>
                    <a:pt x="94" y="6"/>
                  </a:lnTo>
                  <a:lnTo>
                    <a:pt x="96" y="6"/>
                  </a:lnTo>
                  <a:lnTo>
                    <a:pt x="98" y="4"/>
                  </a:lnTo>
                  <a:lnTo>
                    <a:pt x="102" y="2"/>
                  </a:lnTo>
                  <a:lnTo>
                    <a:pt x="106" y="2"/>
                  </a:lnTo>
                  <a:lnTo>
                    <a:pt x="110" y="0"/>
                  </a:lnTo>
                  <a:lnTo>
                    <a:pt x="112" y="0"/>
                  </a:lnTo>
                  <a:lnTo>
                    <a:pt x="114" y="0"/>
                  </a:lnTo>
                  <a:lnTo>
                    <a:pt x="114" y="2"/>
                  </a:lnTo>
                  <a:lnTo>
                    <a:pt x="116" y="2"/>
                  </a:lnTo>
                  <a:lnTo>
                    <a:pt x="116" y="4"/>
                  </a:lnTo>
                  <a:lnTo>
                    <a:pt x="114" y="4"/>
                  </a:lnTo>
                  <a:lnTo>
                    <a:pt x="114" y="6"/>
                  </a:lnTo>
                  <a:lnTo>
                    <a:pt x="112" y="6"/>
                  </a:lnTo>
                  <a:lnTo>
                    <a:pt x="110" y="8"/>
                  </a:lnTo>
                  <a:lnTo>
                    <a:pt x="106" y="10"/>
                  </a:lnTo>
                  <a:lnTo>
                    <a:pt x="102" y="14"/>
                  </a:lnTo>
                  <a:lnTo>
                    <a:pt x="98" y="18"/>
                  </a:lnTo>
                  <a:lnTo>
                    <a:pt x="98" y="20"/>
                  </a:lnTo>
                  <a:lnTo>
                    <a:pt x="94" y="20"/>
                  </a:lnTo>
                  <a:lnTo>
                    <a:pt x="90" y="22"/>
                  </a:lnTo>
                  <a:lnTo>
                    <a:pt x="86" y="26"/>
                  </a:lnTo>
                  <a:lnTo>
                    <a:pt x="82" y="28"/>
                  </a:lnTo>
                  <a:lnTo>
                    <a:pt x="80" y="32"/>
                  </a:lnTo>
                  <a:lnTo>
                    <a:pt x="80" y="32"/>
                  </a:lnTo>
                  <a:lnTo>
                    <a:pt x="80" y="34"/>
                  </a:lnTo>
                  <a:lnTo>
                    <a:pt x="80" y="38"/>
                  </a:lnTo>
                  <a:lnTo>
                    <a:pt x="80" y="44"/>
                  </a:lnTo>
                  <a:lnTo>
                    <a:pt x="80" y="48"/>
                  </a:lnTo>
                  <a:lnTo>
                    <a:pt x="82" y="50"/>
                  </a:lnTo>
                  <a:lnTo>
                    <a:pt x="82" y="50"/>
                  </a:lnTo>
                  <a:lnTo>
                    <a:pt x="82" y="52"/>
                  </a:lnTo>
                  <a:lnTo>
                    <a:pt x="84" y="56"/>
                  </a:lnTo>
                  <a:lnTo>
                    <a:pt x="84" y="60"/>
                  </a:lnTo>
                  <a:lnTo>
                    <a:pt x="82" y="62"/>
                  </a:lnTo>
                  <a:lnTo>
                    <a:pt x="82" y="64"/>
                  </a:lnTo>
                  <a:lnTo>
                    <a:pt x="82" y="66"/>
                  </a:lnTo>
                  <a:lnTo>
                    <a:pt x="80" y="70"/>
                  </a:lnTo>
                  <a:lnTo>
                    <a:pt x="80" y="74"/>
                  </a:lnTo>
                  <a:lnTo>
                    <a:pt x="82" y="78"/>
                  </a:lnTo>
                  <a:lnTo>
                    <a:pt x="82" y="82"/>
                  </a:lnTo>
                  <a:lnTo>
                    <a:pt x="86" y="86"/>
                  </a:lnTo>
                  <a:lnTo>
                    <a:pt x="92" y="88"/>
                  </a:lnTo>
                  <a:lnTo>
                    <a:pt x="124" y="92"/>
                  </a:lnTo>
                  <a:lnTo>
                    <a:pt x="128" y="100"/>
                  </a:lnTo>
                  <a:lnTo>
                    <a:pt x="128" y="100"/>
                  </a:lnTo>
                  <a:lnTo>
                    <a:pt x="132" y="100"/>
                  </a:lnTo>
                  <a:lnTo>
                    <a:pt x="136" y="100"/>
                  </a:lnTo>
                  <a:lnTo>
                    <a:pt x="140" y="100"/>
                  </a:lnTo>
                  <a:lnTo>
                    <a:pt x="140" y="100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44" y="98"/>
                  </a:lnTo>
                  <a:lnTo>
                    <a:pt x="146" y="98"/>
                  </a:lnTo>
                  <a:lnTo>
                    <a:pt x="146" y="100"/>
                  </a:lnTo>
                  <a:lnTo>
                    <a:pt x="146" y="104"/>
                  </a:lnTo>
                  <a:lnTo>
                    <a:pt x="146" y="104"/>
                  </a:lnTo>
                  <a:lnTo>
                    <a:pt x="144" y="106"/>
                  </a:lnTo>
                  <a:lnTo>
                    <a:pt x="142" y="108"/>
                  </a:lnTo>
                  <a:lnTo>
                    <a:pt x="140" y="110"/>
                  </a:lnTo>
                  <a:lnTo>
                    <a:pt x="140" y="114"/>
                  </a:lnTo>
                  <a:lnTo>
                    <a:pt x="138" y="118"/>
                  </a:lnTo>
                  <a:lnTo>
                    <a:pt x="140" y="124"/>
                  </a:lnTo>
                  <a:lnTo>
                    <a:pt x="142" y="130"/>
                  </a:lnTo>
                  <a:lnTo>
                    <a:pt x="148" y="134"/>
                  </a:lnTo>
                  <a:lnTo>
                    <a:pt x="140" y="142"/>
                  </a:lnTo>
                  <a:lnTo>
                    <a:pt x="142" y="142"/>
                  </a:lnTo>
                  <a:lnTo>
                    <a:pt x="142" y="146"/>
                  </a:lnTo>
                  <a:lnTo>
                    <a:pt x="144" y="150"/>
                  </a:lnTo>
                  <a:lnTo>
                    <a:pt x="146" y="156"/>
                  </a:lnTo>
                  <a:lnTo>
                    <a:pt x="148" y="162"/>
                  </a:lnTo>
                  <a:lnTo>
                    <a:pt x="148" y="166"/>
                  </a:lnTo>
                  <a:lnTo>
                    <a:pt x="146" y="166"/>
                  </a:lnTo>
                  <a:lnTo>
                    <a:pt x="146" y="166"/>
                  </a:lnTo>
                  <a:lnTo>
                    <a:pt x="146" y="164"/>
                  </a:lnTo>
                  <a:lnTo>
                    <a:pt x="144" y="160"/>
                  </a:lnTo>
                  <a:lnTo>
                    <a:pt x="142" y="156"/>
                  </a:lnTo>
                  <a:lnTo>
                    <a:pt x="118" y="160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30" y="178"/>
                  </a:lnTo>
                  <a:lnTo>
                    <a:pt x="128" y="178"/>
                  </a:lnTo>
                  <a:lnTo>
                    <a:pt x="126" y="176"/>
                  </a:lnTo>
                  <a:lnTo>
                    <a:pt x="124" y="176"/>
                  </a:lnTo>
                  <a:lnTo>
                    <a:pt x="122" y="174"/>
                  </a:lnTo>
                  <a:lnTo>
                    <a:pt x="120" y="174"/>
                  </a:lnTo>
                  <a:lnTo>
                    <a:pt x="120" y="176"/>
                  </a:lnTo>
                  <a:lnTo>
                    <a:pt x="120" y="186"/>
                  </a:lnTo>
                  <a:lnTo>
                    <a:pt x="120" y="186"/>
                  </a:lnTo>
                  <a:lnTo>
                    <a:pt x="122" y="188"/>
                  </a:lnTo>
                  <a:lnTo>
                    <a:pt x="124" y="19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4" name="Freeform 514"/>
            <p:cNvSpPr>
              <a:spLocks/>
            </p:cNvSpPr>
            <p:nvPr/>
          </p:nvSpPr>
          <p:spPr bwMode="gray">
            <a:xfrm>
              <a:off x="7366884" y="4680077"/>
              <a:ext cx="148112" cy="155413"/>
            </a:xfrm>
            <a:custGeom>
              <a:avLst/>
              <a:gdLst>
                <a:gd name="T0" fmla="*/ 10 w 80"/>
                <a:gd name="T1" fmla="*/ 80 h 84"/>
                <a:gd name="T2" fmla="*/ 10 w 80"/>
                <a:gd name="T3" fmla="*/ 74 h 84"/>
                <a:gd name="T4" fmla="*/ 6 w 80"/>
                <a:gd name="T5" fmla="*/ 74 h 84"/>
                <a:gd name="T6" fmla="*/ 4 w 80"/>
                <a:gd name="T7" fmla="*/ 72 h 84"/>
                <a:gd name="T8" fmla="*/ 2 w 80"/>
                <a:gd name="T9" fmla="*/ 70 h 84"/>
                <a:gd name="T10" fmla="*/ 0 w 80"/>
                <a:gd name="T11" fmla="*/ 68 h 84"/>
                <a:gd name="T12" fmla="*/ 0 w 80"/>
                <a:gd name="T13" fmla="*/ 66 h 84"/>
                <a:gd name="T14" fmla="*/ 6 w 80"/>
                <a:gd name="T15" fmla="*/ 54 h 84"/>
                <a:gd name="T16" fmla="*/ 14 w 80"/>
                <a:gd name="T17" fmla="*/ 44 h 84"/>
                <a:gd name="T18" fmla="*/ 24 w 80"/>
                <a:gd name="T19" fmla="*/ 36 h 84"/>
                <a:gd name="T20" fmla="*/ 28 w 80"/>
                <a:gd name="T21" fmla="*/ 34 h 84"/>
                <a:gd name="T22" fmla="*/ 30 w 80"/>
                <a:gd name="T23" fmla="*/ 22 h 84"/>
                <a:gd name="T24" fmla="*/ 32 w 80"/>
                <a:gd name="T25" fmla="*/ 20 h 84"/>
                <a:gd name="T26" fmla="*/ 34 w 80"/>
                <a:gd name="T27" fmla="*/ 18 h 84"/>
                <a:gd name="T28" fmla="*/ 36 w 80"/>
                <a:gd name="T29" fmla="*/ 18 h 84"/>
                <a:gd name="T30" fmla="*/ 38 w 80"/>
                <a:gd name="T31" fmla="*/ 16 h 84"/>
                <a:gd name="T32" fmla="*/ 38 w 80"/>
                <a:gd name="T33" fmla="*/ 12 h 84"/>
                <a:gd name="T34" fmla="*/ 38 w 80"/>
                <a:gd name="T35" fmla="*/ 8 h 84"/>
                <a:gd name="T36" fmla="*/ 38 w 80"/>
                <a:gd name="T37" fmla="*/ 6 h 84"/>
                <a:gd name="T38" fmla="*/ 40 w 80"/>
                <a:gd name="T39" fmla="*/ 2 h 84"/>
                <a:gd name="T40" fmla="*/ 40 w 80"/>
                <a:gd name="T41" fmla="*/ 0 h 84"/>
                <a:gd name="T42" fmla="*/ 42 w 80"/>
                <a:gd name="T43" fmla="*/ 0 h 84"/>
                <a:gd name="T44" fmla="*/ 44 w 80"/>
                <a:gd name="T45" fmla="*/ 0 h 84"/>
                <a:gd name="T46" fmla="*/ 50 w 80"/>
                <a:gd name="T47" fmla="*/ 2 h 84"/>
                <a:gd name="T48" fmla="*/ 54 w 80"/>
                <a:gd name="T49" fmla="*/ 2 h 84"/>
                <a:gd name="T50" fmla="*/ 60 w 80"/>
                <a:gd name="T51" fmla="*/ 4 h 84"/>
                <a:gd name="T52" fmla="*/ 66 w 80"/>
                <a:gd name="T53" fmla="*/ 6 h 84"/>
                <a:gd name="T54" fmla="*/ 66 w 80"/>
                <a:gd name="T55" fmla="*/ 6 h 84"/>
                <a:gd name="T56" fmla="*/ 66 w 80"/>
                <a:gd name="T57" fmla="*/ 6 h 84"/>
                <a:gd name="T58" fmla="*/ 66 w 80"/>
                <a:gd name="T59" fmla="*/ 6 h 84"/>
                <a:gd name="T60" fmla="*/ 68 w 80"/>
                <a:gd name="T61" fmla="*/ 6 h 84"/>
                <a:gd name="T62" fmla="*/ 70 w 80"/>
                <a:gd name="T63" fmla="*/ 10 h 84"/>
                <a:gd name="T64" fmla="*/ 74 w 80"/>
                <a:gd name="T65" fmla="*/ 12 h 84"/>
                <a:gd name="T66" fmla="*/ 78 w 80"/>
                <a:gd name="T67" fmla="*/ 16 h 84"/>
                <a:gd name="T68" fmla="*/ 78 w 80"/>
                <a:gd name="T69" fmla="*/ 18 h 84"/>
                <a:gd name="T70" fmla="*/ 78 w 80"/>
                <a:gd name="T71" fmla="*/ 20 h 84"/>
                <a:gd name="T72" fmla="*/ 78 w 80"/>
                <a:gd name="T73" fmla="*/ 24 h 84"/>
                <a:gd name="T74" fmla="*/ 80 w 80"/>
                <a:gd name="T75" fmla="*/ 26 h 84"/>
                <a:gd name="T76" fmla="*/ 80 w 80"/>
                <a:gd name="T77" fmla="*/ 30 h 84"/>
                <a:gd name="T78" fmla="*/ 78 w 80"/>
                <a:gd name="T79" fmla="*/ 34 h 84"/>
                <a:gd name="T80" fmla="*/ 74 w 80"/>
                <a:gd name="T81" fmla="*/ 44 h 84"/>
                <a:gd name="T82" fmla="*/ 66 w 80"/>
                <a:gd name="T83" fmla="*/ 52 h 84"/>
                <a:gd name="T84" fmla="*/ 56 w 80"/>
                <a:gd name="T85" fmla="*/ 60 h 84"/>
                <a:gd name="T86" fmla="*/ 44 w 80"/>
                <a:gd name="T87" fmla="*/ 64 h 84"/>
                <a:gd name="T88" fmla="*/ 42 w 80"/>
                <a:gd name="T89" fmla="*/ 64 h 84"/>
                <a:gd name="T90" fmla="*/ 42 w 80"/>
                <a:gd name="T91" fmla="*/ 64 h 84"/>
                <a:gd name="T92" fmla="*/ 40 w 80"/>
                <a:gd name="T93" fmla="*/ 66 h 84"/>
                <a:gd name="T94" fmla="*/ 38 w 80"/>
                <a:gd name="T95" fmla="*/ 70 h 84"/>
                <a:gd name="T96" fmla="*/ 38 w 80"/>
                <a:gd name="T97" fmla="*/ 70 h 84"/>
                <a:gd name="T98" fmla="*/ 36 w 80"/>
                <a:gd name="T99" fmla="*/ 72 h 84"/>
                <a:gd name="T100" fmla="*/ 36 w 80"/>
                <a:gd name="T101" fmla="*/ 76 h 84"/>
                <a:gd name="T102" fmla="*/ 34 w 80"/>
                <a:gd name="T103" fmla="*/ 78 h 84"/>
                <a:gd name="T104" fmla="*/ 32 w 80"/>
                <a:gd name="T105" fmla="*/ 80 h 84"/>
                <a:gd name="T106" fmla="*/ 32 w 80"/>
                <a:gd name="T107" fmla="*/ 80 h 84"/>
                <a:gd name="T108" fmla="*/ 32 w 80"/>
                <a:gd name="T109" fmla="*/ 82 h 84"/>
                <a:gd name="T110" fmla="*/ 30 w 80"/>
                <a:gd name="T111" fmla="*/ 84 h 84"/>
                <a:gd name="T112" fmla="*/ 26 w 80"/>
                <a:gd name="T113" fmla="*/ 84 h 84"/>
                <a:gd name="T114" fmla="*/ 24 w 80"/>
                <a:gd name="T115" fmla="*/ 84 h 84"/>
                <a:gd name="T116" fmla="*/ 22 w 80"/>
                <a:gd name="T117" fmla="*/ 82 h 84"/>
                <a:gd name="T118" fmla="*/ 12 w 80"/>
                <a:gd name="T119" fmla="*/ 82 h 84"/>
                <a:gd name="T120" fmla="*/ 10 w 80"/>
                <a:gd name="T121" fmla="*/ 8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0" h="84">
                  <a:moveTo>
                    <a:pt x="10" y="80"/>
                  </a:moveTo>
                  <a:lnTo>
                    <a:pt x="10" y="74"/>
                  </a:lnTo>
                  <a:lnTo>
                    <a:pt x="6" y="74"/>
                  </a:lnTo>
                  <a:lnTo>
                    <a:pt x="4" y="72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0" y="66"/>
                  </a:lnTo>
                  <a:lnTo>
                    <a:pt x="6" y="54"/>
                  </a:lnTo>
                  <a:lnTo>
                    <a:pt x="14" y="44"/>
                  </a:lnTo>
                  <a:lnTo>
                    <a:pt x="24" y="36"/>
                  </a:lnTo>
                  <a:lnTo>
                    <a:pt x="28" y="3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38" y="16"/>
                  </a:lnTo>
                  <a:lnTo>
                    <a:pt x="38" y="12"/>
                  </a:lnTo>
                  <a:lnTo>
                    <a:pt x="38" y="8"/>
                  </a:lnTo>
                  <a:lnTo>
                    <a:pt x="38" y="6"/>
                  </a:lnTo>
                  <a:lnTo>
                    <a:pt x="40" y="2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50" y="2"/>
                  </a:lnTo>
                  <a:lnTo>
                    <a:pt x="54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6" y="6"/>
                  </a:lnTo>
                  <a:lnTo>
                    <a:pt x="68" y="6"/>
                  </a:lnTo>
                  <a:lnTo>
                    <a:pt x="70" y="10"/>
                  </a:lnTo>
                  <a:lnTo>
                    <a:pt x="74" y="12"/>
                  </a:lnTo>
                  <a:lnTo>
                    <a:pt x="78" y="16"/>
                  </a:lnTo>
                  <a:lnTo>
                    <a:pt x="78" y="18"/>
                  </a:lnTo>
                  <a:lnTo>
                    <a:pt x="78" y="20"/>
                  </a:lnTo>
                  <a:lnTo>
                    <a:pt x="78" y="24"/>
                  </a:lnTo>
                  <a:lnTo>
                    <a:pt x="80" y="26"/>
                  </a:lnTo>
                  <a:lnTo>
                    <a:pt x="80" y="30"/>
                  </a:lnTo>
                  <a:lnTo>
                    <a:pt x="78" y="34"/>
                  </a:lnTo>
                  <a:lnTo>
                    <a:pt x="74" y="44"/>
                  </a:lnTo>
                  <a:lnTo>
                    <a:pt x="66" y="52"/>
                  </a:lnTo>
                  <a:lnTo>
                    <a:pt x="56" y="60"/>
                  </a:lnTo>
                  <a:lnTo>
                    <a:pt x="44" y="64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40" y="66"/>
                  </a:lnTo>
                  <a:lnTo>
                    <a:pt x="38" y="70"/>
                  </a:lnTo>
                  <a:lnTo>
                    <a:pt x="38" y="70"/>
                  </a:lnTo>
                  <a:lnTo>
                    <a:pt x="36" y="72"/>
                  </a:lnTo>
                  <a:lnTo>
                    <a:pt x="36" y="76"/>
                  </a:lnTo>
                  <a:lnTo>
                    <a:pt x="34" y="78"/>
                  </a:lnTo>
                  <a:lnTo>
                    <a:pt x="32" y="80"/>
                  </a:lnTo>
                  <a:lnTo>
                    <a:pt x="32" y="80"/>
                  </a:lnTo>
                  <a:lnTo>
                    <a:pt x="32" y="82"/>
                  </a:lnTo>
                  <a:lnTo>
                    <a:pt x="30" y="84"/>
                  </a:lnTo>
                  <a:lnTo>
                    <a:pt x="26" y="84"/>
                  </a:lnTo>
                  <a:lnTo>
                    <a:pt x="24" y="84"/>
                  </a:lnTo>
                  <a:lnTo>
                    <a:pt x="22" y="82"/>
                  </a:lnTo>
                  <a:lnTo>
                    <a:pt x="12" y="82"/>
                  </a:lnTo>
                  <a:lnTo>
                    <a:pt x="10" y="8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5" name="Freeform 515"/>
            <p:cNvSpPr>
              <a:spLocks/>
            </p:cNvSpPr>
            <p:nvPr/>
          </p:nvSpPr>
          <p:spPr bwMode="gray">
            <a:xfrm>
              <a:off x="7570538" y="5309128"/>
              <a:ext cx="496174" cy="1221099"/>
            </a:xfrm>
            <a:custGeom>
              <a:avLst/>
              <a:gdLst>
                <a:gd name="T0" fmla="*/ 82 w 268"/>
                <a:gd name="T1" fmla="*/ 28 h 660"/>
                <a:gd name="T2" fmla="*/ 78 w 268"/>
                <a:gd name="T3" fmla="*/ 38 h 660"/>
                <a:gd name="T4" fmla="*/ 68 w 268"/>
                <a:gd name="T5" fmla="*/ 58 h 660"/>
                <a:gd name="T6" fmla="*/ 52 w 268"/>
                <a:gd name="T7" fmla="*/ 90 h 660"/>
                <a:gd name="T8" fmla="*/ 46 w 268"/>
                <a:gd name="T9" fmla="*/ 126 h 660"/>
                <a:gd name="T10" fmla="*/ 44 w 268"/>
                <a:gd name="T11" fmla="*/ 238 h 660"/>
                <a:gd name="T12" fmla="*/ 32 w 268"/>
                <a:gd name="T13" fmla="*/ 256 h 660"/>
                <a:gd name="T14" fmla="*/ 22 w 268"/>
                <a:gd name="T15" fmla="*/ 282 h 660"/>
                <a:gd name="T16" fmla="*/ 24 w 268"/>
                <a:gd name="T17" fmla="*/ 310 h 660"/>
                <a:gd name="T18" fmla="*/ 20 w 268"/>
                <a:gd name="T19" fmla="*/ 332 h 660"/>
                <a:gd name="T20" fmla="*/ 20 w 268"/>
                <a:gd name="T21" fmla="*/ 370 h 660"/>
                <a:gd name="T22" fmla="*/ 18 w 268"/>
                <a:gd name="T23" fmla="*/ 382 h 660"/>
                <a:gd name="T24" fmla="*/ 22 w 268"/>
                <a:gd name="T25" fmla="*/ 390 h 660"/>
                <a:gd name="T26" fmla="*/ 20 w 268"/>
                <a:gd name="T27" fmla="*/ 428 h 660"/>
                <a:gd name="T28" fmla="*/ 10 w 268"/>
                <a:gd name="T29" fmla="*/ 438 h 660"/>
                <a:gd name="T30" fmla="*/ 2 w 268"/>
                <a:gd name="T31" fmla="*/ 466 h 660"/>
                <a:gd name="T32" fmla="*/ 2 w 268"/>
                <a:gd name="T33" fmla="*/ 530 h 660"/>
                <a:gd name="T34" fmla="*/ 2 w 268"/>
                <a:gd name="T35" fmla="*/ 554 h 660"/>
                <a:gd name="T36" fmla="*/ 54 w 268"/>
                <a:gd name="T37" fmla="*/ 570 h 660"/>
                <a:gd name="T38" fmla="*/ 56 w 268"/>
                <a:gd name="T39" fmla="*/ 588 h 660"/>
                <a:gd name="T40" fmla="*/ 114 w 268"/>
                <a:gd name="T41" fmla="*/ 660 h 660"/>
                <a:gd name="T42" fmla="*/ 106 w 268"/>
                <a:gd name="T43" fmla="*/ 624 h 660"/>
                <a:gd name="T44" fmla="*/ 82 w 268"/>
                <a:gd name="T45" fmla="*/ 616 h 660"/>
                <a:gd name="T46" fmla="*/ 56 w 268"/>
                <a:gd name="T47" fmla="*/ 568 h 660"/>
                <a:gd name="T48" fmla="*/ 54 w 268"/>
                <a:gd name="T49" fmla="*/ 534 h 660"/>
                <a:gd name="T50" fmla="*/ 78 w 268"/>
                <a:gd name="T51" fmla="*/ 506 h 660"/>
                <a:gd name="T52" fmla="*/ 92 w 268"/>
                <a:gd name="T53" fmla="*/ 492 h 660"/>
                <a:gd name="T54" fmla="*/ 96 w 268"/>
                <a:gd name="T55" fmla="*/ 482 h 660"/>
                <a:gd name="T56" fmla="*/ 96 w 268"/>
                <a:gd name="T57" fmla="*/ 466 h 660"/>
                <a:gd name="T58" fmla="*/ 82 w 268"/>
                <a:gd name="T59" fmla="*/ 456 h 660"/>
                <a:gd name="T60" fmla="*/ 74 w 268"/>
                <a:gd name="T61" fmla="*/ 436 h 660"/>
                <a:gd name="T62" fmla="*/ 82 w 268"/>
                <a:gd name="T63" fmla="*/ 424 h 660"/>
                <a:gd name="T64" fmla="*/ 88 w 268"/>
                <a:gd name="T65" fmla="*/ 424 h 660"/>
                <a:gd name="T66" fmla="*/ 124 w 268"/>
                <a:gd name="T67" fmla="*/ 368 h 660"/>
                <a:gd name="T68" fmla="*/ 112 w 268"/>
                <a:gd name="T69" fmla="*/ 346 h 660"/>
                <a:gd name="T70" fmla="*/ 112 w 268"/>
                <a:gd name="T71" fmla="*/ 334 h 660"/>
                <a:gd name="T72" fmla="*/ 142 w 268"/>
                <a:gd name="T73" fmla="*/ 314 h 660"/>
                <a:gd name="T74" fmla="*/ 148 w 268"/>
                <a:gd name="T75" fmla="*/ 300 h 660"/>
                <a:gd name="T76" fmla="*/ 164 w 268"/>
                <a:gd name="T77" fmla="*/ 294 h 660"/>
                <a:gd name="T78" fmla="*/ 210 w 268"/>
                <a:gd name="T79" fmla="*/ 282 h 660"/>
                <a:gd name="T80" fmla="*/ 218 w 268"/>
                <a:gd name="T81" fmla="*/ 250 h 660"/>
                <a:gd name="T82" fmla="*/ 206 w 268"/>
                <a:gd name="T83" fmla="*/ 216 h 660"/>
                <a:gd name="T84" fmla="*/ 200 w 268"/>
                <a:gd name="T85" fmla="*/ 202 h 660"/>
                <a:gd name="T86" fmla="*/ 200 w 268"/>
                <a:gd name="T87" fmla="*/ 180 h 660"/>
                <a:gd name="T88" fmla="*/ 214 w 268"/>
                <a:gd name="T89" fmla="*/ 134 h 660"/>
                <a:gd name="T90" fmla="*/ 220 w 268"/>
                <a:gd name="T91" fmla="*/ 120 h 660"/>
                <a:gd name="T92" fmla="*/ 230 w 268"/>
                <a:gd name="T93" fmla="*/ 110 h 660"/>
                <a:gd name="T94" fmla="*/ 262 w 268"/>
                <a:gd name="T95" fmla="*/ 84 h 660"/>
                <a:gd name="T96" fmla="*/ 268 w 268"/>
                <a:gd name="T97" fmla="*/ 68 h 660"/>
                <a:gd name="T98" fmla="*/ 262 w 268"/>
                <a:gd name="T99" fmla="*/ 62 h 660"/>
                <a:gd name="T100" fmla="*/ 258 w 268"/>
                <a:gd name="T101" fmla="*/ 58 h 660"/>
                <a:gd name="T102" fmla="*/ 252 w 268"/>
                <a:gd name="T103" fmla="*/ 58 h 660"/>
                <a:gd name="T104" fmla="*/ 250 w 268"/>
                <a:gd name="T105" fmla="*/ 72 h 660"/>
                <a:gd name="T106" fmla="*/ 246 w 268"/>
                <a:gd name="T107" fmla="*/ 86 h 660"/>
                <a:gd name="T108" fmla="*/ 176 w 268"/>
                <a:gd name="T109" fmla="*/ 34 h 660"/>
                <a:gd name="T110" fmla="*/ 146 w 268"/>
                <a:gd name="T111" fmla="*/ 18 h 660"/>
                <a:gd name="T112" fmla="*/ 144 w 268"/>
                <a:gd name="T113" fmla="*/ 6 h 660"/>
                <a:gd name="T114" fmla="*/ 138 w 268"/>
                <a:gd name="T115" fmla="*/ 2 h 660"/>
                <a:gd name="T116" fmla="*/ 120 w 268"/>
                <a:gd name="T117" fmla="*/ 16 h 660"/>
                <a:gd name="T118" fmla="*/ 118 w 268"/>
                <a:gd name="T119" fmla="*/ 8 h 660"/>
                <a:gd name="T120" fmla="*/ 94 w 268"/>
                <a:gd name="T121" fmla="*/ 0 h 660"/>
                <a:gd name="T122" fmla="*/ 86 w 268"/>
                <a:gd name="T123" fmla="*/ 14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8" h="660">
                  <a:moveTo>
                    <a:pt x="82" y="18"/>
                  </a:moveTo>
                  <a:lnTo>
                    <a:pt x="82" y="20"/>
                  </a:lnTo>
                  <a:lnTo>
                    <a:pt x="82" y="22"/>
                  </a:lnTo>
                  <a:lnTo>
                    <a:pt x="82" y="28"/>
                  </a:lnTo>
                  <a:lnTo>
                    <a:pt x="82" y="32"/>
                  </a:lnTo>
                  <a:lnTo>
                    <a:pt x="82" y="36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6" y="40"/>
                  </a:lnTo>
                  <a:lnTo>
                    <a:pt x="72" y="44"/>
                  </a:lnTo>
                  <a:lnTo>
                    <a:pt x="70" y="50"/>
                  </a:lnTo>
                  <a:lnTo>
                    <a:pt x="68" y="58"/>
                  </a:lnTo>
                  <a:lnTo>
                    <a:pt x="66" y="62"/>
                  </a:lnTo>
                  <a:lnTo>
                    <a:pt x="62" y="70"/>
                  </a:lnTo>
                  <a:lnTo>
                    <a:pt x="56" y="80"/>
                  </a:lnTo>
                  <a:lnTo>
                    <a:pt x="52" y="90"/>
                  </a:lnTo>
                  <a:lnTo>
                    <a:pt x="50" y="98"/>
                  </a:lnTo>
                  <a:lnTo>
                    <a:pt x="48" y="104"/>
                  </a:lnTo>
                  <a:lnTo>
                    <a:pt x="48" y="112"/>
                  </a:lnTo>
                  <a:lnTo>
                    <a:pt x="46" y="126"/>
                  </a:lnTo>
                  <a:lnTo>
                    <a:pt x="48" y="144"/>
                  </a:lnTo>
                  <a:lnTo>
                    <a:pt x="46" y="234"/>
                  </a:lnTo>
                  <a:lnTo>
                    <a:pt x="46" y="236"/>
                  </a:lnTo>
                  <a:lnTo>
                    <a:pt x="44" y="238"/>
                  </a:lnTo>
                  <a:lnTo>
                    <a:pt x="40" y="242"/>
                  </a:lnTo>
                  <a:lnTo>
                    <a:pt x="38" y="246"/>
                  </a:lnTo>
                  <a:lnTo>
                    <a:pt x="34" y="250"/>
                  </a:lnTo>
                  <a:lnTo>
                    <a:pt x="32" y="256"/>
                  </a:lnTo>
                  <a:lnTo>
                    <a:pt x="30" y="260"/>
                  </a:lnTo>
                  <a:lnTo>
                    <a:pt x="28" y="262"/>
                  </a:lnTo>
                  <a:lnTo>
                    <a:pt x="24" y="280"/>
                  </a:lnTo>
                  <a:lnTo>
                    <a:pt x="22" y="282"/>
                  </a:lnTo>
                  <a:lnTo>
                    <a:pt x="22" y="284"/>
                  </a:lnTo>
                  <a:lnTo>
                    <a:pt x="24" y="292"/>
                  </a:lnTo>
                  <a:lnTo>
                    <a:pt x="22" y="302"/>
                  </a:lnTo>
                  <a:lnTo>
                    <a:pt x="24" y="310"/>
                  </a:lnTo>
                  <a:lnTo>
                    <a:pt x="22" y="322"/>
                  </a:lnTo>
                  <a:lnTo>
                    <a:pt x="18" y="324"/>
                  </a:lnTo>
                  <a:lnTo>
                    <a:pt x="18" y="332"/>
                  </a:lnTo>
                  <a:lnTo>
                    <a:pt x="20" y="332"/>
                  </a:lnTo>
                  <a:lnTo>
                    <a:pt x="20" y="336"/>
                  </a:lnTo>
                  <a:lnTo>
                    <a:pt x="20" y="348"/>
                  </a:lnTo>
                  <a:lnTo>
                    <a:pt x="20" y="360"/>
                  </a:lnTo>
                  <a:lnTo>
                    <a:pt x="20" y="370"/>
                  </a:lnTo>
                  <a:lnTo>
                    <a:pt x="20" y="374"/>
                  </a:lnTo>
                  <a:lnTo>
                    <a:pt x="18" y="378"/>
                  </a:lnTo>
                  <a:lnTo>
                    <a:pt x="18" y="380"/>
                  </a:lnTo>
                  <a:lnTo>
                    <a:pt x="18" y="382"/>
                  </a:lnTo>
                  <a:lnTo>
                    <a:pt x="18" y="384"/>
                  </a:lnTo>
                  <a:lnTo>
                    <a:pt x="20" y="386"/>
                  </a:lnTo>
                  <a:lnTo>
                    <a:pt x="20" y="388"/>
                  </a:lnTo>
                  <a:lnTo>
                    <a:pt x="22" y="390"/>
                  </a:lnTo>
                  <a:lnTo>
                    <a:pt x="22" y="396"/>
                  </a:lnTo>
                  <a:lnTo>
                    <a:pt x="22" y="408"/>
                  </a:lnTo>
                  <a:lnTo>
                    <a:pt x="22" y="420"/>
                  </a:lnTo>
                  <a:lnTo>
                    <a:pt x="20" y="428"/>
                  </a:lnTo>
                  <a:lnTo>
                    <a:pt x="20" y="430"/>
                  </a:lnTo>
                  <a:lnTo>
                    <a:pt x="16" y="432"/>
                  </a:lnTo>
                  <a:lnTo>
                    <a:pt x="14" y="434"/>
                  </a:lnTo>
                  <a:lnTo>
                    <a:pt x="10" y="438"/>
                  </a:lnTo>
                  <a:lnTo>
                    <a:pt x="6" y="442"/>
                  </a:lnTo>
                  <a:lnTo>
                    <a:pt x="4" y="446"/>
                  </a:lnTo>
                  <a:lnTo>
                    <a:pt x="2" y="452"/>
                  </a:lnTo>
                  <a:lnTo>
                    <a:pt x="2" y="466"/>
                  </a:lnTo>
                  <a:lnTo>
                    <a:pt x="2" y="486"/>
                  </a:lnTo>
                  <a:lnTo>
                    <a:pt x="2" y="506"/>
                  </a:lnTo>
                  <a:lnTo>
                    <a:pt x="2" y="524"/>
                  </a:lnTo>
                  <a:lnTo>
                    <a:pt x="2" y="530"/>
                  </a:lnTo>
                  <a:lnTo>
                    <a:pt x="0" y="532"/>
                  </a:lnTo>
                  <a:lnTo>
                    <a:pt x="0" y="536"/>
                  </a:lnTo>
                  <a:lnTo>
                    <a:pt x="2" y="542"/>
                  </a:lnTo>
                  <a:lnTo>
                    <a:pt x="2" y="554"/>
                  </a:lnTo>
                  <a:lnTo>
                    <a:pt x="14" y="568"/>
                  </a:lnTo>
                  <a:lnTo>
                    <a:pt x="52" y="568"/>
                  </a:lnTo>
                  <a:lnTo>
                    <a:pt x="54" y="568"/>
                  </a:lnTo>
                  <a:lnTo>
                    <a:pt x="54" y="570"/>
                  </a:lnTo>
                  <a:lnTo>
                    <a:pt x="54" y="572"/>
                  </a:lnTo>
                  <a:lnTo>
                    <a:pt x="54" y="574"/>
                  </a:lnTo>
                  <a:lnTo>
                    <a:pt x="54" y="580"/>
                  </a:lnTo>
                  <a:lnTo>
                    <a:pt x="56" y="588"/>
                  </a:lnTo>
                  <a:lnTo>
                    <a:pt x="56" y="612"/>
                  </a:lnTo>
                  <a:lnTo>
                    <a:pt x="60" y="638"/>
                  </a:lnTo>
                  <a:lnTo>
                    <a:pt x="100" y="640"/>
                  </a:lnTo>
                  <a:lnTo>
                    <a:pt x="114" y="660"/>
                  </a:lnTo>
                  <a:lnTo>
                    <a:pt x="116" y="654"/>
                  </a:lnTo>
                  <a:lnTo>
                    <a:pt x="118" y="648"/>
                  </a:lnTo>
                  <a:lnTo>
                    <a:pt x="118" y="638"/>
                  </a:lnTo>
                  <a:lnTo>
                    <a:pt x="106" y="624"/>
                  </a:lnTo>
                  <a:lnTo>
                    <a:pt x="94" y="614"/>
                  </a:lnTo>
                  <a:lnTo>
                    <a:pt x="92" y="616"/>
                  </a:lnTo>
                  <a:lnTo>
                    <a:pt x="88" y="616"/>
                  </a:lnTo>
                  <a:lnTo>
                    <a:pt x="82" y="616"/>
                  </a:lnTo>
                  <a:lnTo>
                    <a:pt x="74" y="612"/>
                  </a:lnTo>
                  <a:lnTo>
                    <a:pt x="66" y="604"/>
                  </a:lnTo>
                  <a:lnTo>
                    <a:pt x="60" y="590"/>
                  </a:lnTo>
                  <a:lnTo>
                    <a:pt x="56" y="568"/>
                  </a:lnTo>
                  <a:lnTo>
                    <a:pt x="56" y="564"/>
                  </a:lnTo>
                  <a:lnTo>
                    <a:pt x="54" y="554"/>
                  </a:lnTo>
                  <a:lnTo>
                    <a:pt x="52" y="544"/>
                  </a:lnTo>
                  <a:lnTo>
                    <a:pt x="54" y="534"/>
                  </a:lnTo>
                  <a:lnTo>
                    <a:pt x="62" y="526"/>
                  </a:lnTo>
                  <a:lnTo>
                    <a:pt x="74" y="508"/>
                  </a:lnTo>
                  <a:lnTo>
                    <a:pt x="74" y="508"/>
                  </a:lnTo>
                  <a:lnTo>
                    <a:pt x="78" y="506"/>
                  </a:lnTo>
                  <a:lnTo>
                    <a:pt x="80" y="502"/>
                  </a:lnTo>
                  <a:lnTo>
                    <a:pt x="84" y="500"/>
                  </a:lnTo>
                  <a:lnTo>
                    <a:pt x="88" y="496"/>
                  </a:lnTo>
                  <a:lnTo>
                    <a:pt x="92" y="492"/>
                  </a:lnTo>
                  <a:lnTo>
                    <a:pt x="94" y="490"/>
                  </a:lnTo>
                  <a:lnTo>
                    <a:pt x="94" y="486"/>
                  </a:lnTo>
                  <a:lnTo>
                    <a:pt x="94" y="484"/>
                  </a:lnTo>
                  <a:lnTo>
                    <a:pt x="96" y="482"/>
                  </a:lnTo>
                  <a:lnTo>
                    <a:pt x="96" y="478"/>
                  </a:lnTo>
                  <a:lnTo>
                    <a:pt x="96" y="474"/>
                  </a:lnTo>
                  <a:lnTo>
                    <a:pt x="96" y="470"/>
                  </a:lnTo>
                  <a:lnTo>
                    <a:pt x="96" y="466"/>
                  </a:lnTo>
                  <a:lnTo>
                    <a:pt x="94" y="462"/>
                  </a:lnTo>
                  <a:lnTo>
                    <a:pt x="90" y="460"/>
                  </a:lnTo>
                  <a:lnTo>
                    <a:pt x="86" y="458"/>
                  </a:lnTo>
                  <a:lnTo>
                    <a:pt x="82" y="456"/>
                  </a:lnTo>
                  <a:lnTo>
                    <a:pt x="78" y="452"/>
                  </a:lnTo>
                  <a:lnTo>
                    <a:pt x="76" y="448"/>
                  </a:lnTo>
                  <a:lnTo>
                    <a:pt x="74" y="444"/>
                  </a:lnTo>
                  <a:lnTo>
                    <a:pt x="74" y="436"/>
                  </a:lnTo>
                  <a:lnTo>
                    <a:pt x="74" y="432"/>
                  </a:lnTo>
                  <a:lnTo>
                    <a:pt x="76" y="428"/>
                  </a:lnTo>
                  <a:lnTo>
                    <a:pt x="78" y="426"/>
                  </a:lnTo>
                  <a:lnTo>
                    <a:pt x="82" y="424"/>
                  </a:lnTo>
                  <a:lnTo>
                    <a:pt x="84" y="424"/>
                  </a:lnTo>
                  <a:lnTo>
                    <a:pt x="86" y="424"/>
                  </a:lnTo>
                  <a:lnTo>
                    <a:pt x="88" y="424"/>
                  </a:lnTo>
                  <a:lnTo>
                    <a:pt x="88" y="424"/>
                  </a:lnTo>
                  <a:lnTo>
                    <a:pt x="104" y="402"/>
                  </a:lnTo>
                  <a:lnTo>
                    <a:pt x="112" y="382"/>
                  </a:lnTo>
                  <a:lnTo>
                    <a:pt x="112" y="370"/>
                  </a:lnTo>
                  <a:lnTo>
                    <a:pt x="124" y="368"/>
                  </a:lnTo>
                  <a:lnTo>
                    <a:pt x="124" y="354"/>
                  </a:lnTo>
                  <a:lnTo>
                    <a:pt x="112" y="348"/>
                  </a:lnTo>
                  <a:lnTo>
                    <a:pt x="112" y="348"/>
                  </a:lnTo>
                  <a:lnTo>
                    <a:pt x="112" y="346"/>
                  </a:lnTo>
                  <a:lnTo>
                    <a:pt x="110" y="344"/>
                  </a:lnTo>
                  <a:lnTo>
                    <a:pt x="110" y="340"/>
                  </a:lnTo>
                  <a:lnTo>
                    <a:pt x="110" y="336"/>
                  </a:lnTo>
                  <a:lnTo>
                    <a:pt x="112" y="334"/>
                  </a:lnTo>
                  <a:lnTo>
                    <a:pt x="114" y="332"/>
                  </a:lnTo>
                  <a:lnTo>
                    <a:pt x="118" y="332"/>
                  </a:lnTo>
                  <a:lnTo>
                    <a:pt x="138" y="334"/>
                  </a:lnTo>
                  <a:lnTo>
                    <a:pt x="142" y="314"/>
                  </a:lnTo>
                  <a:lnTo>
                    <a:pt x="142" y="312"/>
                  </a:lnTo>
                  <a:lnTo>
                    <a:pt x="144" y="310"/>
                  </a:lnTo>
                  <a:lnTo>
                    <a:pt x="144" y="306"/>
                  </a:lnTo>
                  <a:lnTo>
                    <a:pt x="148" y="300"/>
                  </a:lnTo>
                  <a:lnTo>
                    <a:pt x="150" y="296"/>
                  </a:lnTo>
                  <a:lnTo>
                    <a:pt x="154" y="294"/>
                  </a:lnTo>
                  <a:lnTo>
                    <a:pt x="160" y="292"/>
                  </a:lnTo>
                  <a:lnTo>
                    <a:pt x="164" y="294"/>
                  </a:lnTo>
                  <a:lnTo>
                    <a:pt x="172" y="294"/>
                  </a:lnTo>
                  <a:lnTo>
                    <a:pt x="184" y="294"/>
                  </a:lnTo>
                  <a:lnTo>
                    <a:pt x="198" y="290"/>
                  </a:lnTo>
                  <a:lnTo>
                    <a:pt x="210" y="282"/>
                  </a:lnTo>
                  <a:lnTo>
                    <a:pt x="218" y="266"/>
                  </a:lnTo>
                  <a:lnTo>
                    <a:pt x="220" y="262"/>
                  </a:lnTo>
                  <a:lnTo>
                    <a:pt x="220" y="256"/>
                  </a:lnTo>
                  <a:lnTo>
                    <a:pt x="218" y="250"/>
                  </a:lnTo>
                  <a:lnTo>
                    <a:pt x="216" y="242"/>
                  </a:lnTo>
                  <a:lnTo>
                    <a:pt x="214" y="234"/>
                  </a:lnTo>
                  <a:lnTo>
                    <a:pt x="208" y="218"/>
                  </a:lnTo>
                  <a:lnTo>
                    <a:pt x="206" y="216"/>
                  </a:lnTo>
                  <a:lnTo>
                    <a:pt x="206" y="214"/>
                  </a:lnTo>
                  <a:lnTo>
                    <a:pt x="204" y="210"/>
                  </a:lnTo>
                  <a:lnTo>
                    <a:pt x="202" y="206"/>
                  </a:lnTo>
                  <a:lnTo>
                    <a:pt x="200" y="202"/>
                  </a:lnTo>
                  <a:lnTo>
                    <a:pt x="200" y="196"/>
                  </a:lnTo>
                  <a:lnTo>
                    <a:pt x="202" y="194"/>
                  </a:lnTo>
                  <a:lnTo>
                    <a:pt x="202" y="190"/>
                  </a:lnTo>
                  <a:lnTo>
                    <a:pt x="200" y="180"/>
                  </a:lnTo>
                  <a:lnTo>
                    <a:pt x="200" y="168"/>
                  </a:lnTo>
                  <a:lnTo>
                    <a:pt x="200" y="158"/>
                  </a:lnTo>
                  <a:lnTo>
                    <a:pt x="202" y="152"/>
                  </a:lnTo>
                  <a:lnTo>
                    <a:pt x="214" y="134"/>
                  </a:lnTo>
                  <a:lnTo>
                    <a:pt x="214" y="132"/>
                  </a:lnTo>
                  <a:lnTo>
                    <a:pt x="214" y="128"/>
                  </a:lnTo>
                  <a:lnTo>
                    <a:pt x="218" y="124"/>
                  </a:lnTo>
                  <a:lnTo>
                    <a:pt x="220" y="120"/>
                  </a:lnTo>
                  <a:lnTo>
                    <a:pt x="224" y="116"/>
                  </a:lnTo>
                  <a:lnTo>
                    <a:pt x="228" y="112"/>
                  </a:lnTo>
                  <a:lnTo>
                    <a:pt x="230" y="110"/>
                  </a:lnTo>
                  <a:lnTo>
                    <a:pt x="230" y="110"/>
                  </a:lnTo>
                  <a:lnTo>
                    <a:pt x="238" y="104"/>
                  </a:lnTo>
                  <a:lnTo>
                    <a:pt x="246" y="98"/>
                  </a:lnTo>
                  <a:lnTo>
                    <a:pt x="254" y="90"/>
                  </a:lnTo>
                  <a:lnTo>
                    <a:pt x="262" y="84"/>
                  </a:lnTo>
                  <a:lnTo>
                    <a:pt x="264" y="82"/>
                  </a:lnTo>
                  <a:lnTo>
                    <a:pt x="266" y="76"/>
                  </a:lnTo>
                  <a:lnTo>
                    <a:pt x="268" y="72"/>
                  </a:lnTo>
                  <a:lnTo>
                    <a:pt x="268" y="68"/>
                  </a:lnTo>
                  <a:lnTo>
                    <a:pt x="268" y="64"/>
                  </a:lnTo>
                  <a:lnTo>
                    <a:pt x="266" y="62"/>
                  </a:lnTo>
                  <a:lnTo>
                    <a:pt x="264" y="62"/>
                  </a:lnTo>
                  <a:lnTo>
                    <a:pt x="262" y="62"/>
                  </a:lnTo>
                  <a:lnTo>
                    <a:pt x="262" y="60"/>
                  </a:lnTo>
                  <a:lnTo>
                    <a:pt x="260" y="60"/>
                  </a:lnTo>
                  <a:lnTo>
                    <a:pt x="258" y="60"/>
                  </a:lnTo>
                  <a:lnTo>
                    <a:pt x="258" y="58"/>
                  </a:lnTo>
                  <a:lnTo>
                    <a:pt x="258" y="58"/>
                  </a:lnTo>
                  <a:lnTo>
                    <a:pt x="258" y="56"/>
                  </a:lnTo>
                  <a:lnTo>
                    <a:pt x="260" y="56"/>
                  </a:lnTo>
                  <a:lnTo>
                    <a:pt x="252" y="58"/>
                  </a:lnTo>
                  <a:lnTo>
                    <a:pt x="252" y="60"/>
                  </a:lnTo>
                  <a:lnTo>
                    <a:pt x="250" y="66"/>
                  </a:lnTo>
                  <a:lnTo>
                    <a:pt x="250" y="70"/>
                  </a:lnTo>
                  <a:lnTo>
                    <a:pt x="250" y="72"/>
                  </a:lnTo>
                  <a:lnTo>
                    <a:pt x="250" y="74"/>
                  </a:lnTo>
                  <a:lnTo>
                    <a:pt x="248" y="78"/>
                  </a:lnTo>
                  <a:lnTo>
                    <a:pt x="246" y="82"/>
                  </a:lnTo>
                  <a:lnTo>
                    <a:pt x="246" y="86"/>
                  </a:lnTo>
                  <a:lnTo>
                    <a:pt x="246" y="88"/>
                  </a:lnTo>
                  <a:lnTo>
                    <a:pt x="194" y="88"/>
                  </a:lnTo>
                  <a:lnTo>
                    <a:pt x="210" y="52"/>
                  </a:lnTo>
                  <a:lnTo>
                    <a:pt x="176" y="34"/>
                  </a:lnTo>
                  <a:lnTo>
                    <a:pt x="170" y="28"/>
                  </a:lnTo>
                  <a:lnTo>
                    <a:pt x="154" y="22"/>
                  </a:lnTo>
                  <a:lnTo>
                    <a:pt x="150" y="20"/>
                  </a:lnTo>
                  <a:lnTo>
                    <a:pt x="146" y="18"/>
                  </a:lnTo>
                  <a:lnTo>
                    <a:pt x="144" y="16"/>
                  </a:lnTo>
                  <a:lnTo>
                    <a:pt x="144" y="14"/>
                  </a:lnTo>
                  <a:lnTo>
                    <a:pt x="144" y="10"/>
                  </a:lnTo>
                  <a:lnTo>
                    <a:pt x="144" y="6"/>
                  </a:lnTo>
                  <a:lnTo>
                    <a:pt x="144" y="6"/>
                  </a:lnTo>
                  <a:lnTo>
                    <a:pt x="142" y="4"/>
                  </a:lnTo>
                  <a:lnTo>
                    <a:pt x="140" y="2"/>
                  </a:lnTo>
                  <a:lnTo>
                    <a:pt x="138" y="2"/>
                  </a:lnTo>
                  <a:lnTo>
                    <a:pt x="134" y="0"/>
                  </a:lnTo>
                  <a:lnTo>
                    <a:pt x="132" y="2"/>
                  </a:lnTo>
                  <a:lnTo>
                    <a:pt x="130" y="4"/>
                  </a:lnTo>
                  <a:lnTo>
                    <a:pt x="120" y="16"/>
                  </a:lnTo>
                  <a:lnTo>
                    <a:pt x="120" y="16"/>
                  </a:lnTo>
                  <a:lnTo>
                    <a:pt x="120" y="14"/>
                  </a:lnTo>
                  <a:lnTo>
                    <a:pt x="120" y="12"/>
                  </a:lnTo>
                  <a:lnTo>
                    <a:pt x="118" y="8"/>
                  </a:lnTo>
                  <a:lnTo>
                    <a:pt x="116" y="6"/>
                  </a:lnTo>
                  <a:lnTo>
                    <a:pt x="114" y="4"/>
                  </a:lnTo>
                  <a:lnTo>
                    <a:pt x="108" y="4"/>
                  </a:lnTo>
                  <a:lnTo>
                    <a:pt x="94" y="0"/>
                  </a:lnTo>
                  <a:lnTo>
                    <a:pt x="94" y="2"/>
                  </a:lnTo>
                  <a:lnTo>
                    <a:pt x="92" y="6"/>
                  </a:lnTo>
                  <a:lnTo>
                    <a:pt x="90" y="10"/>
                  </a:lnTo>
                  <a:lnTo>
                    <a:pt x="86" y="14"/>
                  </a:lnTo>
                  <a:lnTo>
                    <a:pt x="82" y="1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6" name="Freeform 516"/>
            <p:cNvSpPr>
              <a:spLocks/>
            </p:cNvSpPr>
            <p:nvPr/>
          </p:nvSpPr>
          <p:spPr bwMode="gray">
            <a:xfrm>
              <a:off x="7563133" y="4587570"/>
              <a:ext cx="984943" cy="1058286"/>
            </a:xfrm>
            <a:custGeom>
              <a:avLst/>
              <a:gdLst>
                <a:gd name="T0" fmla="*/ 324 w 532"/>
                <a:gd name="T1" fmla="*/ 492 h 572"/>
                <a:gd name="T2" fmla="*/ 418 w 532"/>
                <a:gd name="T3" fmla="*/ 404 h 572"/>
                <a:gd name="T4" fmla="*/ 474 w 532"/>
                <a:gd name="T5" fmla="*/ 284 h 572"/>
                <a:gd name="T6" fmla="*/ 532 w 532"/>
                <a:gd name="T7" fmla="*/ 162 h 572"/>
                <a:gd name="T8" fmla="*/ 478 w 532"/>
                <a:gd name="T9" fmla="*/ 116 h 572"/>
                <a:gd name="T10" fmla="*/ 382 w 532"/>
                <a:gd name="T11" fmla="*/ 96 h 572"/>
                <a:gd name="T12" fmla="*/ 384 w 532"/>
                <a:gd name="T13" fmla="*/ 80 h 572"/>
                <a:gd name="T14" fmla="*/ 366 w 532"/>
                <a:gd name="T15" fmla="*/ 76 h 572"/>
                <a:gd name="T16" fmla="*/ 336 w 532"/>
                <a:gd name="T17" fmla="*/ 72 h 572"/>
                <a:gd name="T18" fmla="*/ 306 w 532"/>
                <a:gd name="T19" fmla="*/ 84 h 572"/>
                <a:gd name="T20" fmla="*/ 282 w 532"/>
                <a:gd name="T21" fmla="*/ 96 h 572"/>
                <a:gd name="T22" fmla="*/ 300 w 532"/>
                <a:gd name="T23" fmla="*/ 76 h 572"/>
                <a:gd name="T24" fmla="*/ 322 w 532"/>
                <a:gd name="T25" fmla="*/ 50 h 572"/>
                <a:gd name="T26" fmla="*/ 282 w 532"/>
                <a:gd name="T27" fmla="*/ 0 h 572"/>
                <a:gd name="T28" fmla="*/ 264 w 532"/>
                <a:gd name="T29" fmla="*/ 20 h 572"/>
                <a:gd name="T30" fmla="*/ 254 w 532"/>
                <a:gd name="T31" fmla="*/ 22 h 572"/>
                <a:gd name="T32" fmla="*/ 244 w 532"/>
                <a:gd name="T33" fmla="*/ 22 h 572"/>
                <a:gd name="T34" fmla="*/ 234 w 532"/>
                <a:gd name="T35" fmla="*/ 24 h 572"/>
                <a:gd name="T36" fmla="*/ 218 w 532"/>
                <a:gd name="T37" fmla="*/ 22 h 572"/>
                <a:gd name="T38" fmla="*/ 202 w 532"/>
                <a:gd name="T39" fmla="*/ 26 h 572"/>
                <a:gd name="T40" fmla="*/ 184 w 532"/>
                <a:gd name="T41" fmla="*/ 24 h 572"/>
                <a:gd name="T42" fmla="*/ 176 w 532"/>
                <a:gd name="T43" fmla="*/ 2 h 572"/>
                <a:gd name="T44" fmla="*/ 156 w 532"/>
                <a:gd name="T45" fmla="*/ 14 h 572"/>
                <a:gd name="T46" fmla="*/ 120 w 532"/>
                <a:gd name="T47" fmla="*/ 6 h 572"/>
                <a:gd name="T48" fmla="*/ 120 w 532"/>
                <a:gd name="T49" fmla="*/ 10 h 572"/>
                <a:gd name="T50" fmla="*/ 130 w 532"/>
                <a:gd name="T51" fmla="*/ 26 h 572"/>
                <a:gd name="T52" fmla="*/ 90 w 532"/>
                <a:gd name="T53" fmla="*/ 52 h 572"/>
                <a:gd name="T54" fmla="*/ 76 w 532"/>
                <a:gd name="T55" fmla="*/ 44 h 572"/>
                <a:gd name="T56" fmla="*/ 62 w 532"/>
                <a:gd name="T57" fmla="*/ 62 h 572"/>
                <a:gd name="T58" fmla="*/ 52 w 532"/>
                <a:gd name="T59" fmla="*/ 70 h 572"/>
                <a:gd name="T60" fmla="*/ 60 w 532"/>
                <a:gd name="T61" fmla="*/ 96 h 572"/>
                <a:gd name="T62" fmla="*/ 36 w 532"/>
                <a:gd name="T63" fmla="*/ 132 h 572"/>
                <a:gd name="T64" fmla="*/ 10 w 532"/>
                <a:gd name="T65" fmla="*/ 146 h 572"/>
                <a:gd name="T66" fmla="*/ 2 w 532"/>
                <a:gd name="T67" fmla="*/ 164 h 572"/>
                <a:gd name="T68" fmla="*/ 4 w 532"/>
                <a:gd name="T69" fmla="*/ 194 h 572"/>
                <a:gd name="T70" fmla="*/ 12 w 532"/>
                <a:gd name="T71" fmla="*/ 198 h 572"/>
                <a:gd name="T72" fmla="*/ 26 w 532"/>
                <a:gd name="T73" fmla="*/ 206 h 572"/>
                <a:gd name="T74" fmla="*/ 42 w 532"/>
                <a:gd name="T75" fmla="*/ 198 h 572"/>
                <a:gd name="T76" fmla="*/ 50 w 532"/>
                <a:gd name="T77" fmla="*/ 226 h 572"/>
                <a:gd name="T78" fmla="*/ 78 w 532"/>
                <a:gd name="T79" fmla="*/ 224 h 572"/>
                <a:gd name="T80" fmla="*/ 96 w 532"/>
                <a:gd name="T81" fmla="*/ 210 h 572"/>
                <a:gd name="T82" fmla="*/ 110 w 532"/>
                <a:gd name="T83" fmla="*/ 206 h 572"/>
                <a:gd name="T84" fmla="*/ 124 w 532"/>
                <a:gd name="T85" fmla="*/ 248 h 572"/>
                <a:gd name="T86" fmla="*/ 156 w 532"/>
                <a:gd name="T87" fmla="*/ 266 h 572"/>
                <a:gd name="T88" fmla="*/ 182 w 532"/>
                <a:gd name="T89" fmla="*/ 288 h 572"/>
                <a:gd name="T90" fmla="*/ 206 w 532"/>
                <a:gd name="T91" fmla="*/ 310 h 572"/>
                <a:gd name="T92" fmla="*/ 214 w 532"/>
                <a:gd name="T93" fmla="*/ 326 h 572"/>
                <a:gd name="T94" fmla="*/ 214 w 532"/>
                <a:gd name="T95" fmla="*/ 372 h 572"/>
                <a:gd name="T96" fmla="*/ 220 w 532"/>
                <a:gd name="T97" fmla="*/ 416 h 572"/>
                <a:gd name="T98" fmla="*/ 242 w 532"/>
                <a:gd name="T99" fmla="*/ 422 h 572"/>
                <a:gd name="T100" fmla="*/ 254 w 532"/>
                <a:gd name="T101" fmla="*/ 436 h 572"/>
                <a:gd name="T102" fmla="*/ 264 w 532"/>
                <a:gd name="T103" fmla="*/ 450 h 572"/>
                <a:gd name="T104" fmla="*/ 270 w 532"/>
                <a:gd name="T105" fmla="*/ 466 h 572"/>
                <a:gd name="T106" fmla="*/ 232 w 532"/>
                <a:gd name="T107" fmla="*/ 500 h 572"/>
                <a:gd name="T108" fmla="*/ 216 w 532"/>
                <a:gd name="T109" fmla="*/ 524 h 572"/>
                <a:gd name="T110" fmla="*/ 240 w 532"/>
                <a:gd name="T111" fmla="*/ 538 h 572"/>
                <a:gd name="T112" fmla="*/ 264 w 532"/>
                <a:gd name="T113" fmla="*/ 55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2" h="572">
                  <a:moveTo>
                    <a:pt x="290" y="562"/>
                  </a:moveTo>
                  <a:lnTo>
                    <a:pt x="292" y="556"/>
                  </a:lnTo>
                  <a:lnTo>
                    <a:pt x="294" y="552"/>
                  </a:lnTo>
                  <a:lnTo>
                    <a:pt x="296" y="548"/>
                  </a:lnTo>
                  <a:lnTo>
                    <a:pt x="304" y="536"/>
                  </a:lnTo>
                  <a:lnTo>
                    <a:pt x="314" y="518"/>
                  </a:lnTo>
                  <a:lnTo>
                    <a:pt x="324" y="492"/>
                  </a:lnTo>
                  <a:lnTo>
                    <a:pt x="336" y="458"/>
                  </a:lnTo>
                  <a:lnTo>
                    <a:pt x="342" y="452"/>
                  </a:lnTo>
                  <a:lnTo>
                    <a:pt x="354" y="440"/>
                  </a:lnTo>
                  <a:lnTo>
                    <a:pt x="370" y="426"/>
                  </a:lnTo>
                  <a:lnTo>
                    <a:pt x="392" y="414"/>
                  </a:lnTo>
                  <a:lnTo>
                    <a:pt x="416" y="406"/>
                  </a:lnTo>
                  <a:lnTo>
                    <a:pt x="418" y="404"/>
                  </a:lnTo>
                  <a:lnTo>
                    <a:pt x="426" y="400"/>
                  </a:lnTo>
                  <a:lnTo>
                    <a:pt x="434" y="394"/>
                  </a:lnTo>
                  <a:lnTo>
                    <a:pt x="446" y="382"/>
                  </a:lnTo>
                  <a:lnTo>
                    <a:pt x="456" y="366"/>
                  </a:lnTo>
                  <a:lnTo>
                    <a:pt x="466" y="344"/>
                  </a:lnTo>
                  <a:lnTo>
                    <a:pt x="472" y="318"/>
                  </a:lnTo>
                  <a:lnTo>
                    <a:pt x="474" y="284"/>
                  </a:lnTo>
                  <a:lnTo>
                    <a:pt x="514" y="216"/>
                  </a:lnTo>
                  <a:lnTo>
                    <a:pt x="516" y="214"/>
                  </a:lnTo>
                  <a:lnTo>
                    <a:pt x="524" y="204"/>
                  </a:lnTo>
                  <a:lnTo>
                    <a:pt x="530" y="190"/>
                  </a:lnTo>
                  <a:lnTo>
                    <a:pt x="532" y="170"/>
                  </a:lnTo>
                  <a:lnTo>
                    <a:pt x="532" y="168"/>
                  </a:lnTo>
                  <a:lnTo>
                    <a:pt x="532" y="162"/>
                  </a:lnTo>
                  <a:lnTo>
                    <a:pt x="532" y="154"/>
                  </a:lnTo>
                  <a:lnTo>
                    <a:pt x="528" y="146"/>
                  </a:lnTo>
                  <a:lnTo>
                    <a:pt x="518" y="138"/>
                  </a:lnTo>
                  <a:lnTo>
                    <a:pt x="502" y="132"/>
                  </a:lnTo>
                  <a:lnTo>
                    <a:pt x="498" y="130"/>
                  </a:lnTo>
                  <a:lnTo>
                    <a:pt x="490" y="124"/>
                  </a:lnTo>
                  <a:lnTo>
                    <a:pt x="478" y="116"/>
                  </a:lnTo>
                  <a:lnTo>
                    <a:pt x="464" y="110"/>
                  </a:lnTo>
                  <a:lnTo>
                    <a:pt x="448" y="110"/>
                  </a:lnTo>
                  <a:lnTo>
                    <a:pt x="398" y="94"/>
                  </a:lnTo>
                  <a:lnTo>
                    <a:pt x="394" y="92"/>
                  </a:lnTo>
                  <a:lnTo>
                    <a:pt x="390" y="94"/>
                  </a:lnTo>
                  <a:lnTo>
                    <a:pt x="386" y="94"/>
                  </a:lnTo>
                  <a:lnTo>
                    <a:pt x="382" y="96"/>
                  </a:lnTo>
                  <a:lnTo>
                    <a:pt x="380" y="98"/>
                  </a:lnTo>
                  <a:lnTo>
                    <a:pt x="378" y="98"/>
                  </a:lnTo>
                  <a:lnTo>
                    <a:pt x="380" y="94"/>
                  </a:lnTo>
                  <a:lnTo>
                    <a:pt x="382" y="90"/>
                  </a:lnTo>
                  <a:lnTo>
                    <a:pt x="382" y="86"/>
                  </a:lnTo>
                  <a:lnTo>
                    <a:pt x="384" y="82"/>
                  </a:lnTo>
                  <a:lnTo>
                    <a:pt x="384" y="80"/>
                  </a:lnTo>
                  <a:lnTo>
                    <a:pt x="382" y="78"/>
                  </a:lnTo>
                  <a:lnTo>
                    <a:pt x="380" y="76"/>
                  </a:lnTo>
                  <a:lnTo>
                    <a:pt x="376" y="76"/>
                  </a:lnTo>
                  <a:lnTo>
                    <a:pt x="374" y="76"/>
                  </a:lnTo>
                  <a:lnTo>
                    <a:pt x="370" y="76"/>
                  </a:lnTo>
                  <a:lnTo>
                    <a:pt x="368" y="76"/>
                  </a:lnTo>
                  <a:lnTo>
                    <a:pt x="366" y="76"/>
                  </a:lnTo>
                  <a:lnTo>
                    <a:pt x="362" y="76"/>
                  </a:lnTo>
                  <a:lnTo>
                    <a:pt x="358" y="74"/>
                  </a:lnTo>
                  <a:lnTo>
                    <a:pt x="352" y="74"/>
                  </a:lnTo>
                  <a:lnTo>
                    <a:pt x="346" y="72"/>
                  </a:lnTo>
                  <a:lnTo>
                    <a:pt x="340" y="72"/>
                  </a:lnTo>
                  <a:lnTo>
                    <a:pt x="338" y="72"/>
                  </a:lnTo>
                  <a:lnTo>
                    <a:pt x="336" y="72"/>
                  </a:lnTo>
                  <a:lnTo>
                    <a:pt x="330" y="72"/>
                  </a:lnTo>
                  <a:lnTo>
                    <a:pt x="324" y="76"/>
                  </a:lnTo>
                  <a:lnTo>
                    <a:pt x="318" y="78"/>
                  </a:lnTo>
                  <a:lnTo>
                    <a:pt x="314" y="80"/>
                  </a:lnTo>
                  <a:lnTo>
                    <a:pt x="310" y="82"/>
                  </a:lnTo>
                  <a:lnTo>
                    <a:pt x="306" y="84"/>
                  </a:lnTo>
                  <a:lnTo>
                    <a:pt x="306" y="84"/>
                  </a:lnTo>
                  <a:lnTo>
                    <a:pt x="298" y="90"/>
                  </a:lnTo>
                  <a:lnTo>
                    <a:pt x="292" y="94"/>
                  </a:lnTo>
                  <a:lnTo>
                    <a:pt x="286" y="98"/>
                  </a:lnTo>
                  <a:lnTo>
                    <a:pt x="282" y="98"/>
                  </a:lnTo>
                  <a:lnTo>
                    <a:pt x="278" y="98"/>
                  </a:lnTo>
                  <a:lnTo>
                    <a:pt x="278" y="98"/>
                  </a:lnTo>
                  <a:lnTo>
                    <a:pt x="282" y="96"/>
                  </a:lnTo>
                  <a:lnTo>
                    <a:pt x="286" y="94"/>
                  </a:lnTo>
                  <a:lnTo>
                    <a:pt x="290" y="90"/>
                  </a:lnTo>
                  <a:lnTo>
                    <a:pt x="292" y="86"/>
                  </a:lnTo>
                  <a:lnTo>
                    <a:pt x="294" y="84"/>
                  </a:lnTo>
                  <a:lnTo>
                    <a:pt x="294" y="84"/>
                  </a:lnTo>
                  <a:lnTo>
                    <a:pt x="298" y="80"/>
                  </a:lnTo>
                  <a:lnTo>
                    <a:pt x="300" y="76"/>
                  </a:lnTo>
                  <a:lnTo>
                    <a:pt x="304" y="72"/>
                  </a:lnTo>
                  <a:lnTo>
                    <a:pt x="308" y="68"/>
                  </a:lnTo>
                  <a:lnTo>
                    <a:pt x="312" y="66"/>
                  </a:lnTo>
                  <a:lnTo>
                    <a:pt x="314" y="64"/>
                  </a:lnTo>
                  <a:lnTo>
                    <a:pt x="316" y="62"/>
                  </a:lnTo>
                  <a:lnTo>
                    <a:pt x="320" y="56"/>
                  </a:lnTo>
                  <a:lnTo>
                    <a:pt x="322" y="50"/>
                  </a:lnTo>
                  <a:lnTo>
                    <a:pt x="322" y="46"/>
                  </a:lnTo>
                  <a:lnTo>
                    <a:pt x="322" y="46"/>
                  </a:lnTo>
                  <a:lnTo>
                    <a:pt x="312" y="26"/>
                  </a:lnTo>
                  <a:lnTo>
                    <a:pt x="296" y="8"/>
                  </a:lnTo>
                  <a:lnTo>
                    <a:pt x="290" y="4"/>
                  </a:lnTo>
                  <a:lnTo>
                    <a:pt x="282" y="0"/>
                  </a:lnTo>
                  <a:lnTo>
                    <a:pt x="282" y="0"/>
                  </a:lnTo>
                  <a:lnTo>
                    <a:pt x="276" y="4"/>
                  </a:lnTo>
                  <a:lnTo>
                    <a:pt x="274" y="8"/>
                  </a:lnTo>
                  <a:lnTo>
                    <a:pt x="270" y="8"/>
                  </a:lnTo>
                  <a:lnTo>
                    <a:pt x="270" y="10"/>
                  </a:lnTo>
                  <a:lnTo>
                    <a:pt x="268" y="14"/>
                  </a:lnTo>
                  <a:lnTo>
                    <a:pt x="266" y="18"/>
                  </a:lnTo>
                  <a:lnTo>
                    <a:pt x="264" y="20"/>
                  </a:lnTo>
                  <a:lnTo>
                    <a:pt x="264" y="22"/>
                  </a:lnTo>
                  <a:lnTo>
                    <a:pt x="262" y="24"/>
                  </a:lnTo>
                  <a:lnTo>
                    <a:pt x="260" y="24"/>
                  </a:lnTo>
                  <a:lnTo>
                    <a:pt x="260" y="24"/>
                  </a:lnTo>
                  <a:lnTo>
                    <a:pt x="258" y="24"/>
                  </a:lnTo>
                  <a:lnTo>
                    <a:pt x="256" y="24"/>
                  </a:lnTo>
                  <a:lnTo>
                    <a:pt x="254" y="22"/>
                  </a:lnTo>
                  <a:lnTo>
                    <a:pt x="252" y="22"/>
                  </a:lnTo>
                  <a:lnTo>
                    <a:pt x="252" y="22"/>
                  </a:lnTo>
                  <a:lnTo>
                    <a:pt x="250" y="22"/>
                  </a:lnTo>
                  <a:lnTo>
                    <a:pt x="248" y="22"/>
                  </a:lnTo>
                  <a:lnTo>
                    <a:pt x="248" y="22"/>
                  </a:lnTo>
                  <a:lnTo>
                    <a:pt x="246" y="22"/>
                  </a:lnTo>
                  <a:lnTo>
                    <a:pt x="244" y="22"/>
                  </a:lnTo>
                  <a:lnTo>
                    <a:pt x="242" y="24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8" y="24"/>
                  </a:lnTo>
                  <a:lnTo>
                    <a:pt x="236" y="24"/>
                  </a:lnTo>
                  <a:lnTo>
                    <a:pt x="236" y="24"/>
                  </a:lnTo>
                  <a:lnTo>
                    <a:pt x="234" y="24"/>
                  </a:lnTo>
                  <a:lnTo>
                    <a:pt x="232" y="22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2"/>
                  </a:lnTo>
                  <a:lnTo>
                    <a:pt x="226" y="24"/>
                  </a:lnTo>
                  <a:lnTo>
                    <a:pt x="224" y="24"/>
                  </a:lnTo>
                  <a:lnTo>
                    <a:pt x="218" y="22"/>
                  </a:lnTo>
                  <a:lnTo>
                    <a:pt x="218" y="26"/>
                  </a:lnTo>
                  <a:lnTo>
                    <a:pt x="218" y="28"/>
                  </a:lnTo>
                  <a:lnTo>
                    <a:pt x="218" y="28"/>
                  </a:lnTo>
                  <a:lnTo>
                    <a:pt x="214" y="28"/>
                  </a:lnTo>
                  <a:lnTo>
                    <a:pt x="212" y="26"/>
                  </a:lnTo>
                  <a:lnTo>
                    <a:pt x="206" y="26"/>
                  </a:lnTo>
                  <a:lnTo>
                    <a:pt x="202" y="26"/>
                  </a:lnTo>
                  <a:lnTo>
                    <a:pt x="194" y="28"/>
                  </a:lnTo>
                  <a:lnTo>
                    <a:pt x="192" y="28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30"/>
                  </a:lnTo>
                  <a:lnTo>
                    <a:pt x="184" y="28"/>
                  </a:lnTo>
                  <a:lnTo>
                    <a:pt x="184" y="24"/>
                  </a:lnTo>
                  <a:lnTo>
                    <a:pt x="184" y="20"/>
                  </a:lnTo>
                  <a:lnTo>
                    <a:pt x="184" y="18"/>
                  </a:lnTo>
                  <a:lnTo>
                    <a:pt x="184" y="14"/>
                  </a:lnTo>
                  <a:lnTo>
                    <a:pt x="184" y="10"/>
                  </a:lnTo>
                  <a:lnTo>
                    <a:pt x="184" y="6"/>
                  </a:lnTo>
                  <a:lnTo>
                    <a:pt x="182" y="2"/>
                  </a:lnTo>
                  <a:lnTo>
                    <a:pt x="176" y="2"/>
                  </a:lnTo>
                  <a:lnTo>
                    <a:pt x="176" y="2"/>
                  </a:lnTo>
                  <a:lnTo>
                    <a:pt x="176" y="4"/>
                  </a:lnTo>
                  <a:lnTo>
                    <a:pt x="174" y="6"/>
                  </a:lnTo>
                  <a:lnTo>
                    <a:pt x="172" y="8"/>
                  </a:lnTo>
                  <a:lnTo>
                    <a:pt x="166" y="6"/>
                  </a:lnTo>
                  <a:lnTo>
                    <a:pt x="156" y="10"/>
                  </a:lnTo>
                  <a:lnTo>
                    <a:pt x="156" y="14"/>
                  </a:lnTo>
                  <a:lnTo>
                    <a:pt x="142" y="16"/>
                  </a:lnTo>
                  <a:lnTo>
                    <a:pt x="138" y="10"/>
                  </a:lnTo>
                  <a:lnTo>
                    <a:pt x="136" y="10"/>
                  </a:lnTo>
                  <a:lnTo>
                    <a:pt x="134" y="10"/>
                  </a:lnTo>
                  <a:lnTo>
                    <a:pt x="128" y="8"/>
                  </a:lnTo>
                  <a:lnTo>
                    <a:pt x="124" y="8"/>
                  </a:lnTo>
                  <a:lnTo>
                    <a:pt x="120" y="6"/>
                  </a:lnTo>
                  <a:lnTo>
                    <a:pt x="116" y="4"/>
                  </a:lnTo>
                  <a:lnTo>
                    <a:pt x="116" y="6"/>
                  </a:lnTo>
                  <a:lnTo>
                    <a:pt x="116" y="8"/>
                  </a:lnTo>
                  <a:lnTo>
                    <a:pt x="116" y="8"/>
                  </a:lnTo>
                  <a:lnTo>
                    <a:pt x="116" y="10"/>
                  </a:lnTo>
                  <a:lnTo>
                    <a:pt x="118" y="10"/>
                  </a:lnTo>
                  <a:lnTo>
                    <a:pt x="120" y="10"/>
                  </a:lnTo>
                  <a:lnTo>
                    <a:pt x="122" y="12"/>
                  </a:lnTo>
                  <a:lnTo>
                    <a:pt x="124" y="14"/>
                  </a:lnTo>
                  <a:lnTo>
                    <a:pt x="124" y="18"/>
                  </a:lnTo>
                  <a:lnTo>
                    <a:pt x="124" y="22"/>
                  </a:lnTo>
                  <a:lnTo>
                    <a:pt x="126" y="24"/>
                  </a:lnTo>
                  <a:lnTo>
                    <a:pt x="128" y="26"/>
                  </a:lnTo>
                  <a:lnTo>
                    <a:pt x="130" y="26"/>
                  </a:lnTo>
                  <a:lnTo>
                    <a:pt x="134" y="26"/>
                  </a:lnTo>
                  <a:lnTo>
                    <a:pt x="136" y="26"/>
                  </a:lnTo>
                  <a:lnTo>
                    <a:pt x="136" y="34"/>
                  </a:lnTo>
                  <a:lnTo>
                    <a:pt x="128" y="38"/>
                  </a:lnTo>
                  <a:lnTo>
                    <a:pt x="110" y="58"/>
                  </a:lnTo>
                  <a:lnTo>
                    <a:pt x="92" y="52"/>
                  </a:lnTo>
                  <a:lnTo>
                    <a:pt x="90" y="52"/>
                  </a:lnTo>
                  <a:lnTo>
                    <a:pt x="88" y="52"/>
                  </a:lnTo>
                  <a:lnTo>
                    <a:pt x="84" y="50"/>
                  </a:lnTo>
                  <a:lnTo>
                    <a:pt x="80" y="50"/>
                  </a:lnTo>
                  <a:lnTo>
                    <a:pt x="78" y="50"/>
                  </a:lnTo>
                  <a:lnTo>
                    <a:pt x="78" y="50"/>
                  </a:lnTo>
                  <a:lnTo>
                    <a:pt x="78" y="46"/>
                  </a:lnTo>
                  <a:lnTo>
                    <a:pt x="76" y="44"/>
                  </a:lnTo>
                  <a:lnTo>
                    <a:pt x="76" y="42"/>
                  </a:lnTo>
                  <a:lnTo>
                    <a:pt x="76" y="42"/>
                  </a:lnTo>
                  <a:lnTo>
                    <a:pt x="74" y="40"/>
                  </a:lnTo>
                  <a:lnTo>
                    <a:pt x="52" y="44"/>
                  </a:lnTo>
                  <a:lnTo>
                    <a:pt x="52" y="52"/>
                  </a:lnTo>
                  <a:lnTo>
                    <a:pt x="60" y="52"/>
                  </a:lnTo>
                  <a:lnTo>
                    <a:pt x="62" y="62"/>
                  </a:lnTo>
                  <a:lnTo>
                    <a:pt x="62" y="62"/>
                  </a:lnTo>
                  <a:lnTo>
                    <a:pt x="60" y="60"/>
                  </a:lnTo>
                  <a:lnTo>
                    <a:pt x="58" y="60"/>
                  </a:lnTo>
                  <a:lnTo>
                    <a:pt x="56" y="58"/>
                  </a:lnTo>
                  <a:lnTo>
                    <a:pt x="54" y="58"/>
                  </a:lnTo>
                  <a:lnTo>
                    <a:pt x="52" y="60"/>
                  </a:lnTo>
                  <a:lnTo>
                    <a:pt x="52" y="70"/>
                  </a:lnTo>
                  <a:lnTo>
                    <a:pt x="54" y="70"/>
                  </a:lnTo>
                  <a:lnTo>
                    <a:pt x="54" y="72"/>
                  </a:lnTo>
                  <a:lnTo>
                    <a:pt x="56" y="76"/>
                  </a:lnTo>
                  <a:lnTo>
                    <a:pt x="58" y="80"/>
                  </a:lnTo>
                  <a:lnTo>
                    <a:pt x="60" y="86"/>
                  </a:lnTo>
                  <a:lnTo>
                    <a:pt x="60" y="92"/>
                  </a:lnTo>
                  <a:lnTo>
                    <a:pt x="60" y="96"/>
                  </a:lnTo>
                  <a:lnTo>
                    <a:pt x="52" y="126"/>
                  </a:lnTo>
                  <a:lnTo>
                    <a:pt x="50" y="132"/>
                  </a:lnTo>
                  <a:lnTo>
                    <a:pt x="44" y="132"/>
                  </a:lnTo>
                  <a:lnTo>
                    <a:pt x="44" y="132"/>
                  </a:lnTo>
                  <a:lnTo>
                    <a:pt x="42" y="130"/>
                  </a:lnTo>
                  <a:lnTo>
                    <a:pt x="38" y="130"/>
                  </a:lnTo>
                  <a:lnTo>
                    <a:pt x="36" y="132"/>
                  </a:lnTo>
                  <a:lnTo>
                    <a:pt x="34" y="132"/>
                  </a:lnTo>
                  <a:lnTo>
                    <a:pt x="32" y="132"/>
                  </a:lnTo>
                  <a:lnTo>
                    <a:pt x="28" y="134"/>
                  </a:lnTo>
                  <a:lnTo>
                    <a:pt x="22" y="134"/>
                  </a:lnTo>
                  <a:lnTo>
                    <a:pt x="18" y="138"/>
                  </a:lnTo>
                  <a:lnTo>
                    <a:pt x="14" y="142"/>
                  </a:lnTo>
                  <a:lnTo>
                    <a:pt x="10" y="146"/>
                  </a:lnTo>
                  <a:lnTo>
                    <a:pt x="10" y="148"/>
                  </a:lnTo>
                  <a:lnTo>
                    <a:pt x="10" y="152"/>
                  </a:lnTo>
                  <a:lnTo>
                    <a:pt x="8" y="156"/>
                  </a:lnTo>
                  <a:lnTo>
                    <a:pt x="6" y="158"/>
                  </a:lnTo>
                  <a:lnTo>
                    <a:pt x="6" y="160"/>
                  </a:lnTo>
                  <a:lnTo>
                    <a:pt x="4" y="162"/>
                  </a:lnTo>
                  <a:lnTo>
                    <a:pt x="2" y="164"/>
                  </a:lnTo>
                  <a:lnTo>
                    <a:pt x="0" y="168"/>
                  </a:lnTo>
                  <a:lnTo>
                    <a:pt x="0" y="174"/>
                  </a:lnTo>
                  <a:lnTo>
                    <a:pt x="0" y="182"/>
                  </a:lnTo>
                  <a:lnTo>
                    <a:pt x="2" y="188"/>
                  </a:lnTo>
                  <a:lnTo>
                    <a:pt x="2" y="190"/>
                  </a:lnTo>
                  <a:lnTo>
                    <a:pt x="4" y="192"/>
                  </a:lnTo>
                  <a:lnTo>
                    <a:pt x="4" y="194"/>
                  </a:lnTo>
                  <a:lnTo>
                    <a:pt x="6" y="198"/>
                  </a:lnTo>
                  <a:lnTo>
                    <a:pt x="6" y="200"/>
                  </a:lnTo>
                  <a:lnTo>
                    <a:pt x="4" y="200"/>
                  </a:lnTo>
                  <a:lnTo>
                    <a:pt x="4" y="200"/>
                  </a:lnTo>
                  <a:lnTo>
                    <a:pt x="6" y="200"/>
                  </a:lnTo>
                  <a:lnTo>
                    <a:pt x="10" y="198"/>
                  </a:lnTo>
                  <a:lnTo>
                    <a:pt x="12" y="198"/>
                  </a:lnTo>
                  <a:lnTo>
                    <a:pt x="14" y="200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6" y="202"/>
                  </a:lnTo>
                  <a:lnTo>
                    <a:pt x="18" y="204"/>
                  </a:lnTo>
                  <a:lnTo>
                    <a:pt x="22" y="204"/>
                  </a:lnTo>
                  <a:lnTo>
                    <a:pt x="26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0" y="206"/>
                  </a:lnTo>
                  <a:lnTo>
                    <a:pt x="34" y="204"/>
                  </a:lnTo>
                  <a:lnTo>
                    <a:pt x="36" y="202"/>
                  </a:lnTo>
                  <a:lnTo>
                    <a:pt x="38" y="200"/>
                  </a:lnTo>
                  <a:lnTo>
                    <a:pt x="42" y="198"/>
                  </a:lnTo>
                  <a:lnTo>
                    <a:pt x="42" y="196"/>
                  </a:lnTo>
                  <a:lnTo>
                    <a:pt x="42" y="222"/>
                  </a:lnTo>
                  <a:lnTo>
                    <a:pt x="42" y="222"/>
                  </a:lnTo>
                  <a:lnTo>
                    <a:pt x="42" y="224"/>
                  </a:lnTo>
                  <a:lnTo>
                    <a:pt x="44" y="224"/>
                  </a:lnTo>
                  <a:lnTo>
                    <a:pt x="48" y="226"/>
                  </a:lnTo>
                  <a:lnTo>
                    <a:pt x="50" y="226"/>
                  </a:lnTo>
                  <a:lnTo>
                    <a:pt x="54" y="226"/>
                  </a:lnTo>
                  <a:lnTo>
                    <a:pt x="58" y="226"/>
                  </a:lnTo>
                  <a:lnTo>
                    <a:pt x="64" y="226"/>
                  </a:lnTo>
                  <a:lnTo>
                    <a:pt x="70" y="226"/>
                  </a:lnTo>
                  <a:lnTo>
                    <a:pt x="74" y="224"/>
                  </a:lnTo>
                  <a:lnTo>
                    <a:pt x="74" y="224"/>
                  </a:lnTo>
                  <a:lnTo>
                    <a:pt x="78" y="224"/>
                  </a:lnTo>
                  <a:lnTo>
                    <a:pt x="80" y="222"/>
                  </a:lnTo>
                  <a:lnTo>
                    <a:pt x="84" y="218"/>
                  </a:lnTo>
                  <a:lnTo>
                    <a:pt x="86" y="216"/>
                  </a:lnTo>
                  <a:lnTo>
                    <a:pt x="86" y="214"/>
                  </a:lnTo>
                  <a:lnTo>
                    <a:pt x="90" y="212"/>
                  </a:lnTo>
                  <a:lnTo>
                    <a:pt x="94" y="210"/>
                  </a:lnTo>
                  <a:lnTo>
                    <a:pt x="96" y="210"/>
                  </a:lnTo>
                  <a:lnTo>
                    <a:pt x="100" y="212"/>
                  </a:lnTo>
                  <a:lnTo>
                    <a:pt x="102" y="212"/>
                  </a:lnTo>
                  <a:lnTo>
                    <a:pt x="102" y="212"/>
                  </a:lnTo>
                  <a:lnTo>
                    <a:pt x="104" y="210"/>
                  </a:lnTo>
                  <a:lnTo>
                    <a:pt x="106" y="208"/>
                  </a:lnTo>
                  <a:lnTo>
                    <a:pt x="108" y="206"/>
                  </a:lnTo>
                  <a:lnTo>
                    <a:pt x="110" y="206"/>
                  </a:lnTo>
                  <a:lnTo>
                    <a:pt x="112" y="206"/>
                  </a:lnTo>
                  <a:lnTo>
                    <a:pt x="112" y="208"/>
                  </a:lnTo>
                  <a:lnTo>
                    <a:pt x="112" y="212"/>
                  </a:lnTo>
                  <a:lnTo>
                    <a:pt x="112" y="216"/>
                  </a:lnTo>
                  <a:lnTo>
                    <a:pt x="112" y="226"/>
                  </a:lnTo>
                  <a:lnTo>
                    <a:pt x="114" y="238"/>
                  </a:lnTo>
                  <a:lnTo>
                    <a:pt x="124" y="248"/>
                  </a:lnTo>
                  <a:lnTo>
                    <a:pt x="136" y="252"/>
                  </a:lnTo>
                  <a:lnTo>
                    <a:pt x="146" y="250"/>
                  </a:lnTo>
                  <a:lnTo>
                    <a:pt x="148" y="252"/>
                  </a:lnTo>
                  <a:lnTo>
                    <a:pt x="148" y="254"/>
                  </a:lnTo>
                  <a:lnTo>
                    <a:pt x="150" y="258"/>
                  </a:lnTo>
                  <a:lnTo>
                    <a:pt x="152" y="262"/>
                  </a:lnTo>
                  <a:lnTo>
                    <a:pt x="156" y="266"/>
                  </a:lnTo>
                  <a:lnTo>
                    <a:pt x="162" y="268"/>
                  </a:lnTo>
                  <a:lnTo>
                    <a:pt x="164" y="268"/>
                  </a:lnTo>
                  <a:lnTo>
                    <a:pt x="166" y="272"/>
                  </a:lnTo>
                  <a:lnTo>
                    <a:pt x="170" y="274"/>
                  </a:lnTo>
                  <a:lnTo>
                    <a:pt x="174" y="278"/>
                  </a:lnTo>
                  <a:lnTo>
                    <a:pt x="178" y="284"/>
                  </a:lnTo>
                  <a:lnTo>
                    <a:pt x="182" y="288"/>
                  </a:lnTo>
                  <a:lnTo>
                    <a:pt x="182" y="294"/>
                  </a:lnTo>
                  <a:lnTo>
                    <a:pt x="206" y="296"/>
                  </a:lnTo>
                  <a:lnTo>
                    <a:pt x="206" y="298"/>
                  </a:lnTo>
                  <a:lnTo>
                    <a:pt x="204" y="300"/>
                  </a:lnTo>
                  <a:lnTo>
                    <a:pt x="204" y="304"/>
                  </a:lnTo>
                  <a:lnTo>
                    <a:pt x="204" y="308"/>
                  </a:lnTo>
                  <a:lnTo>
                    <a:pt x="206" y="310"/>
                  </a:lnTo>
                  <a:lnTo>
                    <a:pt x="206" y="310"/>
                  </a:lnTo>
                  <a:lnTo>
                    <a:pt x="208" y="312"/>
                  </a:lnTo>
                  <a:lnTo>
                    <a:pt x="210" y="312"/>
                  </a:lnTo>
                  <a:lnTo>
                    <a:pt x="212" y="314"/>
                  </a:lnTo>
                  <a:lnTo>
                    <a:pt x="214" y="318"/>
                  </a:lnTo>
                  <a:lnTo>
                    <a:pt x="214" y="322"/>
                  </a:lnTo>
                  <a:lnTo>
                    <a:pt x="214" y="326"/>
                  </a:lnTo>
                  <a:lnTo>
                    <a:pt x="214" y="338"/>
                  </a:lnTo>
                  <a:lnTo>
                    <a:pt x="214" y="350"/>
                  </a:lnTo>
                  <a:lnTo>
                    <a:pt x="214" y="362"/>
                  </a:lnTo>
                  <a:lnTo>
                    <a:pt x="210" y="368"/>
                  </a:lnTo>
                  <a:lnTo>
                    <a:pt x="212" y="368"/>
                  </a:lnTo>
                  <a:lnTo>
                    <a:pt x="212" y="370"/>
                  </a:lnTo>
                  <a:lnTo>
                    <a:pt x="214" y="372"/>
                  </a:lnTo>
                  <a:lnTo>
                    <a:pt x="214" y="374"/>
                  </a:lnTo>
                  <a:lnTo>
                    <a:pt x="214" y="380"/>
                  </a:lnTo>
                  <a:lnTo>
                    <a:pt x="216" y="384"/>
                  </a:lnTo>
                  <a:lnTo>
                    <a:pt x="216" y="396"/>
                  </a:lnTo>
                  <a:lnTo>
                    <a:pt x="218" y="408"/>
                  </a:lnTo>
                  <a:lnTo>
                    <a:pt x="218" y="416"/>
                  </a:lnTo>
                  <a:lnTo>
                    <a:pt x="220" y="416"/>
                  </a:lnTo>
                  <a:lnTo>
                    <a:pt x="220" y="418"/>
                  </a:lnTo>
                  <a:lnTo>
                    <a:pt x="222" y="420"/>
                  </a:lnTo>
                  <a:lnTo>
                    <a:pt x="226" y="420"/>
                  </a:lnTo>
                  <a:lnTo>
                    <a:pt x="236" y="424"/>
                  </a:lnTo>
                  <a:lnTo>
                    <a:pt x="238" y="422"/>
                  </a:lnTo>
                  <a:lnTo>
                    <a:pt x="240" y="422"/>
                  </a:lnTo>
                  <a:lnTo>
                    <a:pt x="242" y="422"/>
                  </a:lnTo>
                  <a:lnTo>
                    <a:pt x="244" y="422"/>
                  </a:lnTo>
                  <a:lnTo>
                    <a:pt x="246" y="422"/>
                  </a:lnTo>
                  <a:lnTo>
                    <a:pt x="248" y="424"/>
                  </a:lnTo>
                  <a:lnTo>
                    <a:pt x="248" y="424"/>
                  </a:lnTo>
                  <a:lnTo>
                    <a:pt x="250" y="428"/>
                  </a:lnTo>
                  <a:lnTo>
                    <a:pt x="252" y="432"/>
                  </a:lnTo>
                  <a:lnTo>
                    <a:pt x="254" y="436"/>
                  </a:lnTo>
                  <a:lnTo>
                    <a:pt x="256" y="442"/>
                  </a:lnTo>
                  <a:lnTo>
                    <a:pt x="256" y="446"/>
                  </a:lnTo>
                  <a:lnTo>
                    <a:pt x="256" y="448"/>
                  </a:lnTo>
                  <a:lnTo>
                    <a:pt x="256" y="448"/>
                  </a:lnTo>
                  <a:lnTo>
                    <a:pt x="260" y="450"/>
                  </a:lnTo>
                  <a:lnTo>
                    <a:pt x="264" y="450"/>
                  </a:lnTo>
                  <a:lnTo>
                    <a:pt x="264" y="450"/>
                  </a:lnTo>
                  <a:lnTo>
                    <a:pt x="266" y="452"/>
                  </a:lnTo>
                  <a:lnTo>
                    <a:pt x="266" y="452"/>
                  </a:lnTo>
                  <a:lnTo>
                    <a:pt x="268" y="452"/>
                  </a:lnTo>
                  <a:lnTo>
                    <a:pt x="270" y="454"/>
                  </a:lnTo>
                  <a:lnTo>
                    <a:pt x="270" y="458"/>
                  </a:lnTo>
                  <a:lnTo>
                    <a:pt x="270" y="462"/>
                  </a:lnTo>
                  <a:lnTo>
                    <a:pt x="270" y="466"/>
                  </a:lnTo>
                  <a:lnTo>
                    <a:pt x="266" y="472"/>
                  </a:lnTo>
                  <a:lnTo>
                    <a:pt x="264" y="474"/>
                  </a:lnTo>
                  <a:lnTo>
                    <a:pt x="258" y="480"/>
                  </a:lnTo>
                  <a:lnTo>
                    <a:pt x="248" y="488"/>
                  </a:lnTo>
                  <a:lnTo>
                    <a:pt x="240" y="494"/>
                  </a:lnTo>
                  <a:lnTo>
                    <a:pt x="234" y="500"/>
                  </a:lnTo>
                  <a:lnTo>
                    <a:pt x="232" y="500"/>
                  </a:lnTo>
                  <a:lnTo>
                    <a:pt x="230" y="502"/>
                  </a:lnTo>
                  <a:lnTo>
                    <a:pt x="228" y="506"/>
                  </a:lnTo>
                  <a:lnTo>
                    <a:pt x="224" y="510"/>
                  </a:lnTo>
                  <a:lnTo>
                    <a:pt x="220" y="514"/>
                  </a:lnTo>
                  <a:lnTo>
                    <a:pt x="218" y="518"/>
                  </a:lnTo>
                  <a:lnTo>
                    <a:pt x="216" y="522"/>
                  </a:lnTo>
                  <a:lnTo>
                    <a:pt x="216" y="524"/>
                  </a:lnTo>
                  <a:lnTo>
                    <a:pt x="216" y="524"/>
                  </a:lnTo>
                  <a:lnTo>
                    <a:pt x="218" y="524"/>
                  </a:lnTo>
                  <a:lnTo>
                    <a:pt x="220" y="522"/>
                  </a:lnTo>
                  <a:lnTo>
                    <a:pt x="224" y="524"/>
                  </a:lnTo>
                  <a:lnTo>
                    <a:pt x="226" y="526"/>
                  </a:lnTo>
                  <a:lnTo>
                    <a:pt x="230" y="530"/>
                  </a:lnTo>
                  <a:lnTo>
                    <a:pt x="240" y="538"/>
                  </a:lnTo>
                  <a:lnTo>
                    <a:pt x="240" y="540"/>
                  </a:lnTo>
                  <a:lnTo>
                    <a:pt x="244" y="540"/>
                  </a:lnTo>
                  <a:lnTo>
                    <a:pt x="248" y="542"/>
                  </a:lnTo>
                  <a:lnTo>
                    <a:pt x="254" y="544"/>
                  </a:lnTo>
                  <a:lnTo>
                    <a:pt x="258" y="546"/>
                  </a:lnTo>
                  <a:lnTo>
                    <a:pt x="262" y="548"/>
                  </a:lnTo>
                  <a:lnTo>
                    <a:pt x="264" y="552"/>
                  </a:lnTo>
                  <a:lnTo>
                    <a:pt x="278" y="568"/>
                  </a:lnTo>
                  <a:lnTo>
                    <a:pt x="282" y="572"/>
                  </a:lnTo>
                  <a:lnTo>
                    <a:pt x="290" y="562"/>
                  </a:lnTo>
                </a:path>
              </a:pathLst>
            </a:custGeom>
            <a:solidFill>
              <a:srgbClr val="F19F99"/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7" name="Freeform 517"/>
            <p:cNvSpPr>
              <a:spLocks/>
            </p:cNvSpPr>
            <p:nvPr/>
          </p:nvSpPr>
          <p:spPr bwMode="gray">
            <a:xfrm>
              <a:off x="7503888" y="5146315"/>
              <a:ext cx="277709" cy="1398713"/>
            </a:xfrm>
            <a:custGeom>
              <a:avLst/>
              <a:gdLst>
                <a:gd name="T0" fmla="*/ 130 w 150"/>
                <a:gd name="T1" fmla="*/ 742 h 756"/>
                <a:gd name="T2" fmla="*/ 102 w 150"/>
                <a:gd name="T3" fmla="*/ 748 h 756"/>
                <a:gd name="T4" fmla="*/ 92 w 150"/>
                <a:gd name="T5" fmla="*/ 748 h 756"/>
                <a:gd name="T6" fmla="*/ 54 w 150"/>
                <a:gd name="T7" fmla="*/ 716 h 756"/>
                <a:gd name="T8" fmla="*/ 70 w 150"/>
                <a:gd name="T9" fmla="*/ 688 h 756"/>
                <a:gd name="T10" fmla="*/ 58 w 150"/>
                <a:gd name="T11" fmla="*/ 678 h 756"/>
                <a:gd name="T12" fmla="*/ 42 w 150"/>
                <a:gd name="T13" fmla="*/ 678 h 756"/>
                <a:gd name="T14" fmla="*/ 34 w 150"/>
                <a:gd name="T15" fmla="*/ 686 h 756"/>
                <a:gd name="T16" fmla="*/ 0 w 150"/>
                <a:gd name="T17" fmla="*/ 622 h 756"/>
                <a:gd name="T18" fmla="*/ 8 w 150"/>
                <a:gd name="T19" fmla="*/ 540 h 756"/>
                <a:gd name="T20" fmla="*/ 30 w 150"/>
                <a:gd name="T21" fmla="*/ 452 h 756"/>
                <a:gd name="T22" fmla="*/ 28 w 150"/>
                <a:gd name="T23" fmla="*/ 398 h 756"/>
                <a:gd name="T24" fmla="*/ 48 w 150"/>
                <a:gd name="T25" fmla="*/ 368 h 756"/>
                <a:gd name="T26" fmla="*/ 46 w 150"/>
                <a:gd name="T27" fmla="*/ 336 h 756"/>
                <a:gd name="T28" fmla="*/ 38 w 150"/>
                <a:gd name="T29" fmla="*/ 352 h 756"/>
                <a:gd name="T30" fmla="*/ 36 w 150"/>
                <a:gd name="T31" fmla="*/ 372 h 756"/>
                <a:gd name="T32" fmla="*/ 30 w 150"/>
                <a:gd name="T33" fmla="*/ 380 h 756"/>
                <a:gd name="T34" fmla="*/ 50 w 150"/>
                <a:gd name="T35" fmla="*/ 260 h 756"/>
                <a:gd name="T36" fmla="*/ 56 w 150"/>
                <a:gd name="T37" fmla="*/ 214 h 756"/>
                <a:gd name="T38" fmla="*/ 66 w 150"/>
                <a:gd name="T39" fmla="*/ 184 h 756"/>
                <a:gd name="T40" fmla="*/ 66 w 150"/>
                <a:gd name="T41" fmla="*/ 166 h 756"/>
                <a:gd name="T42" fmla="*/ 68 w 150"/>
                <a:gd name="T43" fmla="*/ 150 h 756"/>
                <a:gd name="T44" fmla="*/ 70 w 150"/>
                <a:gd name="T45" fmla="*/ 134 h 756"/>
                <a:gd name="T46" fmla="*/ 68 w 150"/>
                <a:gd name="T47" fmla="*/ 110 h 756"/>
                <a:gd name="T48" fmla="*/ 72 w 150"/>
                <a:gd name="T49" fmla="*/ 88 h 756"/>
                <a:gd name="T50" fmla="*/ 64 w 150"/>
                <a:gd name="T51" fmla="*/ 30 h 756"/>
                <a:gd name="T52" fmla="*/ 46 w 150"/>
                <a:gd name="T53" fmla="*/ 10 h 756"/>
                <a:gd name="T54" fmla="*/ 60 w 150"/>
                <a:gd name="T55" fmla="*/ 6 h 756"/>
                <a:gd name="T56" fmla="*/ 74 w 150"/>
                <a:gd name="T57" fmla="*/ 8 h 756"/>
                <a:gd name="T58" fmla="*/ 100 w 150"/>
                <a:gd name="T59" fmla="*/ 46 h 756"/>
                <a:gd name="T60" fmla="*/ 110 w 150"/>
                <a:gd name="T61" fmla="*/ 106 h 756"/>
                <a:gd name="T62" fmla="*/ 116 w 150"/>
                <a:gd name="T63" fmla="*/ 108 h 756"/>
                <a:gd name="T64" fmla="*/ 118 w 150"/>
                <a:gd name="T65" fmla="*/ 116 h 756"/>
                <a:gd name="T66" fmla="*/ 114 w 150"/>
                <a:gd name="T67" fmla="*/ 126 h 756"/>
                <a:gd name="T68" fmla="*/ 104 w 150"/>
                <a:gd name="T69" fmla="*/ 146 h 756"/>
                <a:gd name="T70" fmla="*/ 88 w 150"/>
                <a:gd name="T71" fmla="*/ 178 h 756"/>
                <a:gd name="T72" fmla="*/ 82 w 150"/>
                <a:gd name="T73" fmla="*/ 214 h 756"/>
                <a:gd name="T74" fmla="*/ 80 w 150"/>
                <a:gd name="T75" fmla="*/ 326 h 756"/>
                <a:gd name="T76" fmla="*/ 68 w 150"/>
                <a:gd name="T77" fmla="*/ 344 h 756"/>
                <a:gd name="T78" fmla="*/ 58 w 150"/>
                <a:gd name="T79" fmla="*/ 370 h 756"/>
                <a:gd name="T80" fmla="*/ 60 w 150"/>
                <a:gd name="T81" fmla="*/ 398 h 756"/>
                <a:gd name="T82" fmla="*/ 56 w 150"/>
                <a:gd name="T83" fmla="*/ 420 h 756"/>
                <a:gd name="T84" fmla="*/ 56 w 150"/>
                <a:gd name="T85" fmla="*/ 458 h 756"/>
                <a:gd name="T86" fmla="*/ 54 w 150"/>
                <a:gd name="T87" fmla="*/ 470 h 756"/>
                <a:gd name="T88" fmla="*/ 58 w 150"/>
                <a:gd name="T89" fmla="*/ 478 h 756"/>
                <a:gd name="T90" fmla="*/ 56 w 150"/>
                <a:gd name="T91" fmla="*/ 516 h 756"/>
                <a:gd name="T92" fmla="*/ 46 w 150"/>
                <a:gd name="T93" fmla="*/ 526 h 756"/>
                <a:gd name="T94" fmla="*/ 38 w 150"/>
                <a:gd name="T95" fmla="*/ 554 h 756"/>
                <a:gd name="T96" fmla="*/ 38 w 150"/>
                <a:gd name="T97" fmla="*/ 618 h 756"/>
                <a:gd name="T98" fmla="*/ 38 w 150"/>
                <a:gd name="T99" fmla="*/ 642 h 756"/>
                <a:gd name="T100" fmla="*/ 90 w 150"/>
                <a:gd name="T101" fmla="*/ 658 h 756"/>
                <a:gd name="T102" fmla="*/ 92 w 150"/>
                <a:gd name="T103" fmla="*/ 676 h 756"/>
                <a:gd name="T104" fmla="*/ 150 w 150"/>
                <a:gd name="T105" fmla="*/ 748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0" h="756">
                  <a:moveTo>
                    <a:pt x="150" y="748"/>
                  </a:moveTo>
                  <a:lnTo>
                    <a:pt x="144" y="752"/>
                  </a:lnTo>
                  <a:lnTo>
                    <a:pt x="136" y="748"/>
                  </a:lnTo>
                  <a:lnTo>
                    <a:pt x="130" y="742"/>
                  </a:lnTo>
                  <a:lnTo>
                    <a:pt x="122" y="744"/>
                  </a:lnTo>
                  <a:lnTo>
                    <a:pt x="112" y="750"/>
                  </a:lnTo>
                  <a:lnTo>
                    <a:pt x="106" y="756"/>
                  </a:lnTo>
                  <a:lnTo>
                    <a:pt x="102" y="748"/>
                  </a:lnTo>
                  <a:lnTo>
                    <a:pt x="104" y="738"/>
                  </a:lnTo>
                  <a:lnTo>
                    <a:pt x="102" y="732"/>
                  </a:lnTo>
                  <a:lnTo>
                    <a:pt x="92" y="736"/>
                  </a:lnTo>
                  <a:lnTo>
                    <a:pt x="92" y="748"/>
                  </a:lnTo>
                  <a:lnTo>
                    <a:pt x="76" y="748"/>
                  </a:lnTo>
                  <a:lnTo>
                    <a:pt x="70" y="728"/>
                  </a:lnTo>
                  <a:lnTo>
                    <a:pt x="54" y="730"/>
                  </a:lnTo>
                  <a:lnTo>
                    <a:pt x="54" y="716"/>
                  </a:lnTo>
                  <a:lnTo>
                    <a:pt x="66" y="712"/>
                  </a:lnTo>
                  <a:lnTo>
                    <a:pt x="72" y="694"/>
                  </a:lnTo>
                  <a:lnTo>
                    <a:pt x="72" y="690"/>
                  </a:lnTo>
                  <a:lnTo>
                    <a:pt x="70" y="688"/>
                  </a:lnTo>
                  <a:lnTo>
                    <a:pt x="66" y="684"/>
                  </a:lnTo>
                  <a:lnTo>
                    <a:pt x="62" y="682"/>
                  </a:lnTo>
                  <a:lnTo>
                    <a:pt x="60" y="680"/>
                  </a:lnTo>
                  <a:lnTo>
                    <a:pt x="58" y="678"/>
                  </a:lnTo>
                  <a:lnTo>
                    <a:pt x="56" y="676"/>
                  </a:lnTo>
                  <a:lnTo>
                    <a:pt x="50" y="676"/>
                  </a:lnTo>
                  <a:lnTo>
                    <a:pt x="46" y="676"/>
                  </a:lnTo>
                  <a:lnTo>
                    <a:pt x="42" y="678"/>
                  </a:lnTo>
                  <a:lnTo>
                    <a:pt x="38" y="680"/>
                  </a:lnTo>
                  <a:lnTo>
                    <a:pt x="36" y="682"/>
                  </a:lnTo>
                  <a:lnTo>
                    <a:pt x="34" y="684"/>
                  </a:lnTo>
                  <a:lnTo>
                    <a:pt x="34" y="686"/>
                  </a:lnTo>
                  <a:lnTo>
                    <a:pt x="34" y="686"/>
                  </a:lnTo>
                  <a:lnTo>
                    <a:pt x="2" y="654"/>
                  </a:lnTo>
                  <a:lnTo>
                    <a:pt x="0" y="642"/>
                  </a:lnTo>
                  <a:lnTo>
                    <a:pt x="0" y="622"/>
                  </a:lnTo>
                  <a:lnTo>
                    <a:pt x="0" y="600"/>
                  </a:lnTo>
                  <a:lnTo>
                    <a:pt x="4" y="576"/>
                  </a:lnTo>
                  <a:lnTo>
                    <a:pt x="6" y="554"/>
                  </a:lnTo>
                  <a:lnTo>
                    <a:pt x="8" y="540"/>
                  </a:lnTo>
                  <a:lnTo>
                    <a:pt x="8" y="534"/>
                  </a:lnTo>
                  <a:lnTo>
                    <a:pt x="26" y="510"/>
                  </a:lnTo>
                  <a:lnTo>
                    <a:pt x="30" y="484"/>
                  </a:lnTo>
                  <a:lnTo>
                    <a:pt x="30" y="452"/>
                  </a:lnTo>
                  <a:lnTo>
                    <a:pt x="16" y="432"/>
                  </a:lnTo>
                  <a:lnTo>
                    <a:pt x="34" y="414"/>
                  </a:lnTo>
                  <a:lnTo>
                    <a:pt x="36" y="398"/>
                  </a:lnTo>
                  <a:lnTo>
                    <a:pt x="28" y="398"/>
                  </a:lnTo>
                  <a:lnTo>
                    <a:pt x="32" y="388"/>
                  </a:lnTo>
                  <a:lnTo>
                    <a:pt x="38" y="388"/>
                  </a:lnTo>
                  <a:lnTo>
                    <a:pt x="46" y="384"/>
                  </a:lnTo>
                  <a:lnTo>
                    <a:pt x="48" y="368"/>
                  </a:lnTo>
                  <a:lnTo>
                    <a:pt x="48" y="358"/>
                  </a:lnTo>
                  <a:lnTo>
                    <a:pt x="50" y="348"/>
                  </a:lnTo>
                  <a:lnTo>
                    <a:pt x="54" y="332"/>
                  </a:lnTo>
                  <a:lnTo>
                    <a:pt x="46" y="336"/>
                  </a:lnTo>
                  <a:lnTo>
                    <a:pt x="42" y="344"/>
                  </a:lnTo>
                  <a:lnTo>
                    <a:pt x="40" y="346"/>
                  </a:lnTo>
                  <a:lnTo>
                    <a:pt x="40" y="348"/>
                  </a:lnTo>
                  <a:lnTo>
                    <a:pt x="38" y="352"/>
                  </a:lnTo>
                  <a:lnTo>
                    <a:pt x="38" y="356"/>
                  </a:lnTo>
                  <a:lnTo>
                    <a:pt x="38" y="362"/>
                  </a:lnTo>
                  <a:lnTo>
                    <a:pt x="38" y="368"/>
                  </a:lnTo>
                  <a:lnTo>
                    <a:pt x="36" y="372"/>
                  </a:lnTo>
                  <a:lnTo>
                    <a:pt x="34" y="376"/>
                  </a:lnTo>
                  <a:lnTo>
                    <a:pt x="32" y="378"/>
                  </a:lnTo>
                  <a:lnTo>
                    <a:pt x="30" y="378"/>
                  </a:lnTo>
                  <a:lnTo>
                    <a:pt x="30" y="380"/>
                  </a:lnTo>
                  <a:lnTo>
                    <a:pt x="28" y="352"/>
                  </a:lnTo>
                  <a:lnTo>
                    <a:pt x="40" y="314"/>
                  </a:lnTo>
                  <a:lnTo>
                    <a:pt x="46" y="282"/>
                  </a:lnTo>
                  <a:lnTo>
                    <a:pt x="50" y="260"/>
                  </a:lnTo>
                  <a:lnTo>
                    <a:pt x="50" y="244"/>
                  </a:lnTo>
                  <a:lnTo>
                    <a:pt x="50" y="240"/>
                  </a:lnTo>
                  <a:lnTo>
                    <a:pt x="50" y="228"/>
                  </a:lnTo>
                  <a:lnTo>
                    <a:pt x="56" y="214"/>
                  </a:lnTo>
                  <a:lnTo>
                    <a:pt x="60" y="200"/>
                  </a:lnTo>
                  <a:lnTo>
                    <a:pt x="64" y="190"/>
                  </a:lnTo>
                  <a:lnTo>
                    <a:pt x="66" y="186"/>
                  </a:lnTo>
                  <a:lnTo>
                    <a:pt x="66" y="184"/>
                  </a:lnTo>
                  <a:lnTo>
                    <a:pt x="66" y="182"/>
                  </a:lnTo>
                  <a:lnTo>
                    <a:pt x="66" y="176"/>
                  </a:lnTo>
                  <a:lnTo>
                    <a:pt x="66" y="172"/>
                  </a:lnTo>
                  <a:lnTo>
                    <a:pt x="66" y="166"/>
                  </a:lnTo>
                  <a:lnTo>
                    <a:pt x="66" y="164"/>
                  </a:lnTo>
                  <a:lnTo>
                    <a:pt x="68" y="160"/>
                  </a:lnTo>
                  <a:lnTo>
                    <a:pt x="68" y="154"/>
                  </a:lnTo>
                  <a:lnTo>
                    <a:pt x="68" y="150"/>
                  </a:lnTo>
                  <a:lnTo>
                    <a:pt x="70" y="146"/>
                  </a:lnTo>
                  <a:lnTo>
                    <a:pt x="70" y="142"/>
                  </a:lnTo>
                  <a:lnTo>
                    <a:pt x="70" y="140"/>
                  </a:lnTo>
                  <a:lnTo>
                    <a:pt x="70" y="134"/>
                  </a:lnTo>
                  <a:lnTo>
                    <a:pt x="70" y="128"/>
                  </a:lnTo>
                  <a:lnTo>
                    <a:pt x="70" y="122"/>
                  </a:lnTo>
                  <a:lnTo>
                    <a:pt x="70" y="116"/>
                  </a:lnTo>
                  <a:lnTo>
                    <a:pt x="68" y="110"/>
                  </a:lnTo>
                  <a:lnTo>
                    <a:pt x="70" y="106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88"/>
                  </a:lnTo>
                  <a:lnTo>
                    <a:pt x="74" y="74"/>
                  </a:lnTo>
                  <a:lnTo>
                    <a:pt x="72" y="56"/>
                  </a:lnTo>
                  <a:lnTo>
                    <a:pt x="68" y="36"/>
                  </a:lnTo>
                  <a:lnTo>
                    <a:pt x="64" y="30"/>
                  </a:lnTo>
                  <a:lnTo>
                    <a:pt x="60" y="22"/>
                  </a:lnTo>
                  <a:lnTo>
                    <a:pt x="54" y="16"/>
                  </a:lnTo>
                  <a:lnTo>
                    <a:pt x="48" y="12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50" y="8"/>
                  </a:lnTo>
                  <a:lnTo>
                    <a:pt x="54" y="8"/>
                  </a:lnTo>
                  <a:lnTo>
                    <a:pt x="60" y="6"/>
                  </a:lnTo>
                  <a:lnTo>
                    <a:pt x="66" y="2"/>
                  </a:lnTo>
                  <a:lnTo>
                    <a:pt x="72" y="0"/>
                  </a:lnTo>
                  <a:lnTo>
                    <a:pt x="72" y="2"/>
                  </a:lnTo>
                  <a:lnTo>
                    <a:pt x="74" y="8"/>
                  </a:lnTo>
                  <a:lnTo>
                    <a:pt x="80" y="18"/>
                  </a:lnTo>
                  <a:lnTo>
                    <a:pt x="90" y="34"/>
                  </a:lnTo>
                  <a:lnTo>
                    <a:pt x="98" y="46"/>
                  </a:lnTo>
                  <a:lnTo>
                    <a:pt x="100" y="46"/>
                  </a:lnTo>
                  <a:lnTo>
                    <a:pt x="100" y="48"/>
                  </a:lnTo>
                  <a:lnTo>
                    <a:pt x="102" y="52"/>
                  </a:lnTo>
                  <a:lnTo>
                    <a:pt x="102" y="60"/>
                  </a:lnTo>
                  <a:lnTo>
                    <a:pt x="110" y="106"/>
                  </a:lnTo>
                  <a:lnTo>
                    <a:pt x="112" y="106"/>
                  </a:lnTo>
                  <a:lnTo>
                    <a:pt x="112" y="106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18" y="106"/>
                  </a:lnTo>
                  <a:lnTo>
                    <a:pt x="118" y="108"/>
                  </a:lnTo>
                  <a:lnTo>
                    <a:pt x="118" y="110"/>
                  </a:lnTo>
                  <a:lnTo>
                    <a:pt x="118" y="116"/>
                  </a:lnTo>
                  <a:lnTo>
                    <a:pt x="118" y="120"/>
                  </a:lnTo>
                  <a:lnTo>
                    <a:pt x="118" y="124"/>
                  </a:lnTo>
                  <a:lnTo>
                    <a:pt x="116" y="124"/>
                  </a:lnTo>
                  <a:lnTo>
                    <a:pt x="114" y="126"/>
                  </a:lnTo>
                  <a:lnTo>
                    <a:pt x="112" y="128"/>
                  </a:lnTo>
                  <a:lnTo>
                    <a:pt x="108" y="132"/>
                  </a:lnTo>
                  <a:lnTo>
                    <a:pt x="106" y="138"/>
                  </a:lnTo>
                  <a:lnTo>
                    <a:pt x="104" y="146"/>
                  </a:lnTo>
                  <a:lnTo>
                    <a:pt x="102" y="150"/>
                  </a:lnTo>
                  <a:lnTo>
                    <a:pt x="98" y="158"/>
                  </a:lnTo>
                  <a:lnTo>
                    <a:pt x="92" y="168"/>
                  </a:lnTo>
                  <a:lnTo>
                    <a:pt x="88" y="178"/>
                  </a:lnTo>
                  <a:lnTo>
                    <a:pt x="86" y="186"/>
                  </a:lnTo>
                  <a:lnTo>
                    <a:pt x="84" y="192"/>
                  </a:lnTo>
                  <a:lnTo>
                    <a:pt x="84" y="200"/>
                  </a:lnTo>
                  <a:lnTo>
                    <a:pt x="82" y="214"/>
                  </a:lnTo>
                  <a:lnTo>
                    <a:pt x="84" y="232"/>
                  </a:lnTo>
                  <a:lnTo>
                    <a:pt x="82" y="322"/>
                  </a:lnTo>
                  <a:lnTo>
                    <a:pt x="82" y="324"/>
                  </a:lnTo>
                  <a:lnTo>
                    <a:pt x="80" y="326"/>
                  </a:lnTo>
                  <a:lnTo>
                    <a:pt x="76" y="330"/>
                  </a:lnTo>
                  <a:lnTo>
                    <a:pt x="74" y="334"/>
                  </a:lnTo>
                  <a:lnTo>
                    <a:pt x="70" y="338"/>
                  </a:lnTo>
                  <a:lnTo>
                    <a:pt x="68" y="344"/>
                  </a:lnTo>
                  <a:lnTo>
                    <a:pt x="66" y="348"/>
                  </a:lnTo>
                  <a:lnTo>
                    <a:pt x="64" y="350"/>
                  </a:lnTo>
                  <a:lnTo>
                    <a:pt x="60" y="368"/>
                  </a:lnTo>
                  <a:lnTo>
                    <a:pt x="58" y="370"/>
                  </a:lnTo>
                  <a:lnTo>
                    <a:pt x="58" y="372"/>
                  </a:lnTo>
                  <a:lnTo>
                    <a:pt x="60" y="380"/>
                  </a:lnTo>
                  <a:lnTo>
                    <a:pt x="58" y="390"/>
                  </a:lnTo>
                  <a:lnTo>
                    <a:pt x="60" y="398"/>
                  </a:lnTo>
                  <a:lnTo>
                    <a:pt x="58" y="410"/>
                  </a:lnTo>
                  <a:lnTo>
                    <a:pt x="54" y="412"/>
                  </a:lnTo>
                  <a:lnTo>
                    <a:pt x="54" y="420"/>
                  </a:lnTo>
                  <a:lnTo>
                    <a:pt x="56" y="420"/>
                  </a:lnTo>
                  <a:lnTo>
                    <a:pt x="56" y="424"/>
                  </a:lnTo>
                  <a:lnTo>
                    <a:pt x="56" y="436"/>
                  </a:lnTo>
                  <a:lnTo>
                    <a:pt x="56" y="448"/>
                  </a:lnTo>
                  <a:lnTo>
                    <a:pt x="56" y="458"/>
                  </a:lnTo>
                  <a:lnTo>
                    <a:pt x="56" y="462"/>
                  </a:lnTo>
                  <a:lnTo>
                    <a:pt x="54" y="466"/>
                  </a:lnTo>
                  <a:lnTo>
                    <a:pt x="54" y="468"/>
                  </a:lnTo>
                  <a:lnTo>
                    <a:pt x="54" y="470"/>
                  </a:lnTo>
                  <a:lnTo>
                    <a:pt x="54" y="472"/>
                  </a:lnTo>
                  <a:lnTo>
                    <a:pt x="56" y="474"/>
                  </a:lnTo>
                  <a:lnTo>
                    <a:pt x="56" y="476"/>
                  </a:lnTo>
                  <a:lnTo>
                    <a:pt x="58" y="478"/>
                  </a:lnTo>
                  <a:lnTo>
                    <a:pt x="58" y="484"/>
                  </a:lnTo>
                  <a:lnTo>
                    <a:pt x="58" y="496"/>
                  </a:lnTo>
                  <a:lnTo>
                    <a:pt x="58" y="508"/>
                  </a:lnTo>
                  <a:lnTo>
                    <a:pt x="56" y="516"/>
                  </a:lnTo>
                  <a:lnTo>
                    <a:pt x="56" y="518"/>
                  </a:lnTo>
                  <a:lnTo>
                    <a:pt x="52" y="520"/>
                  </a:lnTo>
                  <a:lnTo>
                    <a:pt x="50" y="522"/>
                  </a:lnTo>
                  <a:lnTo>
                    <a:pt x="46" y="526"/>
                  </a:lnTo>
                  <a:lnTo>
                    <a:pt x="42" y="530"/>
                  </a:lnTo>
                  <a:lnTo>
                    <a:pt x="40" y="534"/>
                  </a:lnTo>
                  <a:lnTo>
                    <a:pt x="38" y="540"/>
                  </a:lnTo>
                  <a:lnTo>
                    <a:pt x="38" y="554"/>
                  </a:lnTo>
                  <a:lnTo>
                    <a:pt x="38" y="574"/>
                  </a:lnTo>
                  <a:lnTo>
                    <a:pt x="38" y="594"/>
                  </a:lnTo>
                  <a:lnTo>
                    <a:pt x="38" y="612"/>
                  </a:lnTo>
                  <a:lnTo>
                    <a:pt x="38" y="618"/>
                  </a:lnTo>
                  <a:lnTo>
                    <a:pt x="36" y="620"/>
                  </a:lnTo>
                  <a:lnTo>
                    <a:pt x="36" y="624"/>
                  </a:lnTo>
                  <a:lnTo>
                    <a:pt x="38" y="630"/>
                  </a:lnTo>
                  <a:lnTo>
                    <a:pt x="38" y="642"/>
                  </a:lnTo>
                  <a:lnTo>
                    <a:pt x="50" y="656"/>
                  </a:lnTo>
                  <a:lnTo>
                    <a:pt x="88" y="656"/>
                  </a:lnTo>
                  <a:lnTo>
                    <a:pt x="90" y="656"/>
                  </a:lnTo>
                  <a:lnTo>
                    <a:pt x="90" y="658"/>
                  </a:lnTo>
                  <a:lnTo>
                    <a:pt x="90" y="660"/>
                  </a:lnTo>
                  <a:lnTo>
                    <a:pt x="90" y="662"/>
                  </a:lnTo>
                  <a:lnTo>
                    <a:pt x="90" y="668"/>
                  </a:lnTo>
                  <a:lnTo>
                    <a:pt x="92" y="676"/>
                  </a:lnTo>
                  <a:lnTo>
                    <a:pt x="92" y="700"/>
                  </a:lnTo>
                  <a:lnTo>
                    <a:pt x="96" y="726"/>
                  </a:lnTo>
                  <a:lnTo>
                    <a:pt x="136" y="728"/>
                  </a:lnTo>
                  <a:lnTo>
                    <a:pt x="150" y="74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8" name="Freeform 518"/>
            <p:cNvSpPr>
              <a:spLocks/>
            </p:cNvSpPr>
            <p:nvPr/>
          </p:nvSpPr>
          <p:spPr bwMode="gray">
            <a:xfrm>
              <a:off x="7837139" y="5238822"/>
              <a:ext cx="203654" cy="233119"/>
            </a:xfrm>
            <a:custGeom>
              <a:avLst/>
              <a:gdLst>
                <a:gd name="T0" fmla="*/ 110 w 110"/>
                <a:gd name="T1" fmla="*/ 94 h 126"/>
                <a:gd name="T2" fmla="*/ 108 w 110"/>
                <a:gd name="T3" fmla="*/ 84 h 126"/>
                <a:gd name="T4" fmla="*/ 104 w 110"/>
                <a:gd name="T5" fmla="*/ 76 h 126"/>
                <a:gd name="T6" fmla="*/ 102 w 110"/>
                <a:gd name="T7" fmla="*/ 72 h 126"/>
                <a:gd name="T8" fmla="*/ 98 w 110"/>
                <a:gd name="T9" fmla="*/ 70 h 126"/>
                <a:gd name="T10" fmla="*/ 92 w 110"/>
                <a:gd name="T11" fmla="*/ 70 h 126"/>
                <a:gd name="T12" fmla="*/ 90 w 110"/>
                <a:gd name="T13" fmla="*/ 72 h 126"/>
                <a:gd name="T14" fmla="*/ 76 w 110"/>
                <a:gd name="T15" fmla="*/ 68 h 126"/>
                <a:gd name="T16" fmla="*/ 72 w 110"/>
                <a:gd name="T17" fmla="*/ 64 h 126"/>
                <a:gd name="T18" fmla="*/ 72 w 110"/>
                <a:gd name="T19" fmla="*/ 54 h 126"/>
                <a:gd name="T20" fmla="*/ 68 w 110"/>
                <a:gd name="T21" fmla="*/ 32 h 126"/>
                <a:gd name="T22" fmla="*/ 68 w 110"/>
                <a:gd name="T23" fmla="*/ 24 h 126"/>
                <a:gd name="T24" fmla="*/ 68 w 110"/>
                <a:gd name="T25" fmla="*/ 18 h 126"/>
                <a:gd name="T26" fmla="*/ 68 w 110"/>
                <a:gd name="T27" fmla="*/ 18 h 126"/>
                <a:gd name="T28" fmla="*/ 64 w 110"/>
                <a:gd name="T29" fmla="*/ 16 h 126"/>
                <a:gd name="T30" fmla="*/ 56 w 110"/>
                <a:gd name="T31" fmla="*/ 8 h 126"/>
                <a:gd name="T32" fmla="*/ 46 w 110"/>
                <a:gd name="T33" fmla="*/ 2 h 126"/>
                <a:gd name="T34" fmla="*/ 36 w 110"/>
                <a:gd name="T35" fmla="*/ 0 h 126"/>
                <a:gd name="T36" fmla="*/ 30 w 110"/>
                <a:gd name="T37" fmla="*/ 4 h 126"/>
                <a:gd name="T38" fmla="*/ 18 w 110"/>
                <a:gd name="T39" fmla="*/ 10 h 126"/>
                <a:gd name="T40" fmla="*/ 8 w 110"/>
                <a:gd name="T41" fmla="*/ 24 h 126"/>
                <a:gd name="T42" fmla="*/ 6 w 110"/>
                <a:gd name="T43" fmla="*/ 28 h 126"/>
                <a:gd name="T44" fmla="*/ 2 w 110"/>
                <a:gd name="T45" fmla="*/ 38 h 126"/>
                <a:gd name="T46" fmla="*/ 0 w 110"/>
                <a:gd name="T47" fmla="*/ 52 h 126"/>
                <a:gd name="T48" fmla="*/ 2 w 110"/>
                <a:gd name="T49" fmla="*/ 56 h 126"/>
                <a:gd name="T50" fmla="*/ 10 w 110"/>
                <a:gd name="T51" fmla="*/ 60 h 126"/>
                <a:gd name="T52" fmla="*/ 32 w 110"/>
                <a:gd name="T53" fmla="*/ 72 h 126"/>
                <a:gd name="T54" fmla="*/ 50 w 110"/>
                <a:gd name="T55" fmla="*/ 126 h 126"/>
                <a:gd name="T56" fmla="*/ 102 w 110"/>
                <a:gd name="T57" fmla="*/ 124 h 126"/>
                <a:gd name="T58" fmla="*/ 104 w 110"/>
                <a:gd name="T59" fmla="*/ 116 h 126"/>
                <a:gd name="T60" fmla="*/ 106 w 110"/>
                <a:gd name="T61" fmla="*/ 110 h 126"/>
                <a:gd name="T62" fmla="*/ 106 w 110"/>
                <a:gd name="T63" fmla="*/ 104 h 126"/>
                <a:gd name="T64" fmla="*/ 108 w 110"/>
                <a:gd name="T65" fmla="*/ 9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126">
                  <a:moveTo>
                    <a:pt x="108" y="96"/>
                  </a:moveTo>
                  <a:lnTo>
                    <a:pt x="110" y="94"/>
                  </a:lnTo>
                  <a:lnTo>
                    <a:pt x="108" y="90"/>
                  </a:lnTo>
                  <a:lnTo>
                    <a:pt x="108" y="84"/>
                  </a:lnTo>
                  <a:lnTo>
                    <a:pt x="106" y="80"/>
                  </a:lnTo>
                  <a:lnTo>
                    <a:pt x="104" y="76"/>
                  </a:lnTo>
                  <a:lnTo>
                    <a:pt x="102" y="72"/>
                  </a:lnTo>
                  <a:lnTo>
                    <a:pt x="102" y="72"/>
                  </a:lnTo>
                  <a:lnTo>
                    <a:pt x="100" y="70"/>
                  </a:lnTo>
                  <a:lnTo>
                    <a:pt x="98" y="70"/>
                  </a:lnTo>
                  <a:lnTo>
                    <a:pt x="94" y="70"/>
                  </a:lnTo>
                  <a:lnTo>
                    <a:pt x="92" y="70"/>
                  </a:lnTo>
                  <a:lnTo>
                    <a:pt x="90" y="70"/>
                  </a:lnTo>
                  <a:lnTo>
                    <a:pt x="90" y="72"/>
                  </a:lnTo>
                  <a:lnTo>
                    <a:pt x="78" y="68"/>
                  </a:lnTo>
                  <a:lnTo>
                    <a:pt x="76" y="68"/>
                  </a:lnTo>
                  <a:lnTo>
                    <a:pt x="74" y="66"/>
                  </a:lnTo>
                  <a:lnTo>
                    <a:pt x="72" y="64"/>
                  </a:lnTo>
                  <a:lnTo>
                    <a:pt x="72" y="64"/>
                  </a:lnTo>
                  <a:lnTo>
                    <a:pt x="72" y="54"/>
                  </a:lnTo>
                  <a:lnTo>
                    <a:pt x="70" y="42"/>
                  </a:lnTo>
                  <a:lnTo>
                    <a:pt x="68" y="32"/>
                  </a:lnTo>
                  <a:lnTo>
                    <a:pt x="68" y="28"/>
                  </a:lnTo>
                  <a:lnTo>
                    <a:pt x="68" y="24"/>
                  </a:lnTo>
                  <a:lnTo>
                    <a:pt x="68" y="20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8" y="18"/>
                  </a:lnTo>
                  <a:lnTo>
                    <a:pt x="66" y="18"/>
                  </a:lnTo>
                  <a:lnTo>
                    <a:pt x="64" y="16"/>
                  </a:lnTo>
                  <a:lnTo>
                    <a:pt x="60" y="12"/>
                  </a:lnTo>
                  <a:lnTo>
                    <a:pt x="56" y="8"/>
                  </a:lnTo>
                  <a:lnTo>
                    <a:pt x="52" y="6"/>
                  </a:lnTo>
                  <a:lnTo>
                    <a:pt x="46" y="2"/>
                  </a:lnTo>
                  <a:lnTo>
                    <a:pt x="42" y="2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4" y="6"/>
                  </a:lnTo>
                  <a:lnTo>
                    <a:pt x="18" y="10"/>
                  </a:lnTo>
                  <a:lnTo>
                    <a:pt x="12" y="16"/>
                  </a:lnTo>
                  <a:lnTo>
                    <a:pt x="8" y="24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4" y="32"/>
                  </a:lnTo>
                  <a:lnTo>
                    <a:pt x="2" y="38"/>
                  </a:lnTo>
                  <a:lnTo>
                    <a:pt x="0" y="46"/>
                  </a:lnTo>
                  <a:lnTo>
                    <a:pt x="0" y="52"/>
                  </a:lnTo>
                  <a:lnTo>
                    <a:pt x="0" y="54"/>
                  </a:lnTo>
                  <a:lnTo>
                    <a:pt x="2" y="56"/>
                  </a:lnTo>
                  <a:lnTo>
                    <a:pt x="6" y="58"/>
                  </a:lnTo>
                  <a:lnTo>
                    <a:pt x="10" y="60"/>
                  </a:lnTo>
                  <a:lnTo>
                    <a:pt x="26" y="66"/>
                  </a:lnTo>
                  <a:lnTo>
                    <a:pt x="32" y="72"/>
                  </a:lnTo>
                  <a:lnTo>
                    <a:pt x="66" y="90"/>
                  </a:lnTo>
                  <a:lnTo>
                    <a:pt x="50" y="126"/>
                  </a:lnTo>
                  <a:lnTo>
                    <a:pt x="102" y="126"/>
                  </a:lnTo>
                  <a:lnTo>
                    <a:pt x="102" y="124"/>
                  </a:lnTo>
                  <a:lnTo>
                    <a:pt x="102" y="120"/>
                  </a:lnTo>
                  <a:lnTo>
                    <a:pt x="104" y="116"/>
                  </a:lnTo>
                  <a:lnTo>
                    <a:pt x="106" y="112"/>
                  </a:lnTo>
                  <a:lnTo>
                    <a:pt x="106" y="110"/>
                  </a:lnTo>
                  <a:lnTo>
                    <a:pt x="106" y="108"/>
                  </a:lnTo>
                  <a:lnTo>
                    <a:pt x="106" y="104"/>
                  </a:lnTo>
                  <a:lnTo>
                    <a:pt x="108" y="98"/>
                  </a:lnTo>
                  <a:lnTo>
                    <a:pt x="108" y="9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49" name="Freeform 519"/>
            <p:cNvSpPr>
              <a:spLocks/>
            </p:cNvSpPr>
            <p:nvPr/>
          </p:nvSpPr>
          <p:spPr bwMode="gray">
            <a:xfrm>
              <a:off x="7237287" y="4358151"/>
              <a:ext cx="96273" cy="129510"/>
            </a:xfrm>
            <a:custGeom>
              <a:avLst/>
              <a:gdLst>
                <a:gd name="T0" fmla="*/ 50 w 52"/>
                <a:gd name="T1" fmla="*/ 64 h 70"/>
                <a:gd name="T2" fmla="*/ 46 w 52"/>
                <a:gd name="T3" fmla="*/ 60 h 70"/>
                <a:gd name="T4" fmla="*/ 44 w 52"/>
                <a:gd name="T5" fmla="*/ 54 h 70"/>
                <a:gd name="T6" fmla="*/ 46 w 52"/>
                <a:gd name="T7" fmla="*/ 46 h 70"/>
                <a:gd name="T8" fmla="*/ 48 w 52"/>
                <a:gd name="T9" fmla="*/ 42 h 70"/>
                <a:gd name="T10" fmla="*/ 48 w 52"/>
                <a:gd name="T11" fmla="*/ 36 h 70"/>
                <a:gd name="T12" fmla="*/ 48 w 52"/>
                <a:gd name="T13" fmla="*/ 32 h 70"/>
                <a:gd name="T14" fmla="*/ 50 w 52"/>
                <a:gd name="T15" fmla="*/ 20 h 70"/>
                <a:gd name="T16" fmla="*/ 52 w 52"/>
                <a:gd name="T17" fmla="*/ 10 h 70"/>
                <a:gd name="T18" fmla="*/ 52 w 52"/>
                <a:gd name="T19" fmla="*/ 6 h 70"/>
                <a:gd name="T20" fmla="*/ 52 w 52"/>
                <a:gd name="T21" fmla="*/ 0 h 70"/>
                <a:gd name="T22" fmla="*/ 48 w 52"/>
                <a:gd name="T23" fmla="*/ 0 h 70"/>
                <a:gd name="T24" fmla="*/ 44 w 52"/>
                <a:gd name="T25" fmla="*/ 0 h 70"/>
                <a:gd name="T26" fmla="*/ 40 w 52"/>
                <a:gd name="T27" fmla="*/ 2 h 70"/>
                <a:gd name="T28" fmla="*/ 36 w 52"/>
                <a:gd name="T29" fmla="*/ 0 h 70"/>
                <a:gd name="T30" fmla="*/ 34 w 52"/>
                <a:gd name="T31" fmla="*/ 2 h 70"/>
                <a:gd name="T32" fmla="*/ 30 w 52"/>
                <a:gd name="T33" fmla="*/ 10 h 70"/>
                <a:gd name="T34" fmla="*/ 28 w 52"/>
                <a:gd name="T35" fmla="*/ 14 h 70"/>
                <a:gd name="T36" fmla="*/ 24 w 52"/>
                <a:gd name="T37" fmla="*/ 20 h 70"/>
                <a:gd name="T38" fmla="*/ 20 w 52"/>
                <a:gd name="T39" fmla="*/ 22 h 70"/>
                <a:gd name="T40" fmla="*/ 16 w 52"/>
                <a:gd name="T41" fmla="*/ 24 h 70"/>
                <a:gd name="T42" fmla="*/ 14 w 52"/>
                <a:gd name="T43" fmla="*/ 28 h 70"/>
                <a:gd name="T44" fmla="*/ 14 w 52"/>
                <a:gd name="T45" fmla="*/ 32 h 70"/>
                <a:gd name="T46" fmla="*/ 10 w 52"/>
                <a:gd name="T47" fmla="*/ 36 h 70"/>
                <a:gd name="T48" fmla="*/ 8 w 52"/>
                <a:gd name="T49" fmla="*/ 38 h 70"/>
                <a:gd name="T50" fmla="*/ 6 w 52"/>
                <a:gd name="T51" fmla="*/ 40 h 70"/>
                <a:gd name="T52" fmla="*/ 6 w 52"/>
                <a:gd name="T53" fmla="*/ 42 h 70"/>
                <a:gd name="T54" fmla="*/ 4 w 52"/>
                <a:gd name="T55" fmla="*/ 44 h 70"/>
                <a:gd name="T56" fmla="*/ 2 w 52"/>
                <a:gd name="T57" fmla="*/ 44 h 70"/>
                <a:gd name="T58" fmla="*/ 0 w 52"/>
                <a:gd name="T59" fmla="*/ 42 h 70"/>
                <a:gd name="T60" fmla="*/ 0 w 52"/>
                <a:gd name="T61" fmla="*/ 44 h 70"/>
                <a:gd name="T62" fmla="*/ 8 w 52"/>
                <a:gd name="T63" fmla="*/ 52 h 70"/>
                <a:gd name="T64" fmla="*/ 12 w 52"/>
                <a:gd name="T65" fmla="*/ 60 h 70"/>
                <a:gd name="T66" fmla="*/ 16 w 52"/>
                <a:gd name="T67" fmla="*/ 64 h 70"/>
                <a:gd name="T68" fmla="*/ 20 w 52"/>
                <a:gd name="T69" fmla="*/ 62 h 70"/>
                <a:gd name="T70" fmla="*/ 26 w 52"/>
                <a:gd name="T71" fmla="*/ 66 h 70"/>
                <a:gd name="T72" fmla="*/ 30 w 52"/>
                <a:gd name="T73" fmla="*/ 66 h 70"/>
                <a:gd name="T74" fmla="*/ 36 w 52"/>
                <a:gd name="T75" fmla="*/ 66 h 70"/>
                <a:gd name="T76" fmla="*/ 40 w 52"/>
                <a:gd name="T77" fmla="*/ 66 h 70"/>
                <a:gd name="T78" fmla="*/ 44 w 52"/>
                <a:gd name="T79" fmla="*/ 68 h 70"/>
                <a:gd name="T80" fmla="*/ 48 w 52"/>
                <a:gd name="T81" fmla="*/ 70 h 70"/>
                <a:gd name="T82" fmla="*/ 50 w 52"/>
                <a:gd name="T83" fmla="*/ 70 h 70"/>
                <a:gd name="T84" fmla="*/ 52 w 52"/>
                <a:gd name="T85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2" h="70">
                  <a:moveTo>
                    <a:pt x="52" y="70"/>
                  </a:moveTo>
                  <a:lnTo>
                    <a:pt x="50" y="64"/>
                  </a:lnTo>
                  <a:lnTo>
                    <a:pt x="46" y="60"/>
                  </a:lnTo>
                  <a:lnTo>
                    <a:pt x="46" y="60"/>
                  </a:lnTo>
                  <a:lnTo>
                    <a:pt x="44" y="58"/>
                  </a:lnTo>
                  <a:lnTo>
                    <a:pt x="44" y="54"/>
                  </a:lnTo>
                  <a:lnTo>
                    <a:pt x="44" y="50"/>
                  </a:lnTo>
                  <a:lnTo>
                    <a:pt x="46" y="46"/>
                  </a:lnTo>
                  <a:lnTo>
                    <a:pt x="46" y="46"/>
                  </a:lnTo>
                  <a:lnTo>
                    <a:pt x="48" y="42"/>
                  </a:lnTo>
                  <a:lnTo>
                    <a:pt x="48" y="40"/>
                  </a:lnTo>
                  <a:lnTo>
                    <a:pt x="48" y="36"/>
                  </a:lnTo>
                  <a:lnTo>
                    <a:pt x="48" y="34"/>
                  </a:lnTo>
                  <a:lnTo>
                    <a:pt x="48" y="32"/>
                  </a:lnTo>
                  <a:lnTo>
                    <a:pt x="48" y="26"/>
                  </a:lnTo>
                  <a:lnTo>
                    <a:pt x="50" y="20"/>
                  </a:lnTo>
                  <a:lnTo>
                    <a:pt x="50" y="14"/>
                  </a:lnTo>
                  <a:lnTo>
                    <a:pt x="52" y="10"/>
                  </a:lnTo>
                  <a:lnTo>
                    <a:pt x="52" y="8"/>
                  </a:lnTo>
                  <a:lnTo>
                    <a:pt x="52" y="6"/>
                  </a:lnTo>
                  <a:lnTo>
                    <a:pt x="52" y="2"/>
                  </a:lnTo>
                  <a:lnTo>
                    <a:pt x="52" y="0"/>
                  </a:lnTo>
                  <a:lnTo>
                    <a:pt x="50" y="0"/>
                  </a:lnTo>
                  <a:lnTo>
                    <a:pt x="48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40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2" y="4"/>
                  </a:lnTo>
                  <a:lnTo>
                    <a:pt x="30" y="10"/>
                  </a:lnTo>
                  <a:lnTo>
                    <a:pt x="30" y="1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4" y="20"/>
                  </a:lnTo>
                  <a:lnTo>
                    <a:pt x="20" y="22"/>
                  </a:lnTo>
                  <a:lnTo>
                    <a:pt x="20" y="22"/>
                  </a:lnTo>
                  <a:lnTo>
                    <a:pt x="18" y="22"/>
                  </a:lnTo>
                  <a:lnTo>
                    <a:pt x="16" y="24"/>
                  </a:lnTo>
                  <a:lnTo>
                    <a:pt x="14" y="26"/>
                  </a:lnTo>
                  <a:lnTo>
                    <a:pt x="14" y="28"/>
                  </a:lnTo>
                  <a:lnTo>
                    <a:pt x="14" y="30"/>
                  </a:lnTo>
                  <a:lnTo>
                    <a:pt x="14" y="32"/>
                  </a:lnTo>
                  <a:lnTo>
                    <a:pt x="12" y="34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0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2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8" y="52"/>
                  </a:lnTo>
                  <a:lnTo>
                    <a:pt x="8" y="52"/>
                  </a:lnTo>
                  <a:lnTo>
                    <a:pt x="10" y="56"/>
                  </a:lnTo>
                  <a:lnTo>
                    <a:pt x="12" y="60"/>
                  </a:lnTo>
                  <a:lnTo>
                    <a:pt x="14" y="64"/>
                  </a:lnTo>
                  <a:lnTo>
                    <a:pt x="16" y="64"/>
                  </a:lnTo>
                  <a:lnTo>
                    <a:pt x="18" y="62"/>
                  </a:lnTo>
                  <a:lnTo>
                    <a:pt x="20" y="62"/>
                  </a:lnTo>
                  <a:lnTo>
                    <a:pt x="24" y="64"/>
                  </a:lnTo>
                  <a:lnTo>
                    <a:pt x="26" y="66"/>
                  </a:lnTo>
                  <a:lnTo>
                    <a:pt x="28" y="66"/>
                  </a:lnTo>
                  <a:lnTo>
                    <a:pt x="30" y="66"/>
                  </a:lnTo>
                  <a:lnTo>
                    <a:pt x="34" y="66"/>
                  </a:lnTo>
                  <a:lnTo>
                    <a:pt x="36" y="6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2" y="66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48" y="70"/>
                  </a:lnTo>
                  <a:lnTo>
                    <a:pt x="50" y="70"/>
                  </a:lnTo>
                  <a:lnTo>
                    <a:pt x="50" y="70"/>
                  </a:lnTo>
                  <a:lnTo>
                    <a:pt x="52" y="70"/>
                  </a:lnTo>
                  <a:lnTo>
                    <a:pt x="52" y="7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0" name="Freeform 520"/>
            <p:cNvSpPr>
              <a:spLocks/>
            </p:cNvSpPr>
            <p:nvPr/>
          </p:nvSpPr>
          <p:spPr bwMode="gray">
            <a:xfrm>
              <a:off x="7126203" y="4269344"/>
              <a:ext cx="111084" cy="136911"/>
            </a:xfrm>
            <a:custGeom>
              <a:avLst/>
              <a:gdLst>
                <a:gd name="T0" fmla="*/ 60 w 60"/>
                <a:gd name="T1" fmla="*/ 40 h 74"/>
                <a:gd name="T2" fmla="*/ 60 w 60"/>
                <a:gd name="T3" fmla="*/ 40 h 74"/>
                <a:gd name="T4" fmla="*/ 58 w 60"/>
                <a:gd name="T5" fmla="*/ 42 h 74"/>
                <a:gd name="T6" fmla="*/ 56 w 60"/>
                <a:gd name="T7" fmla="*/ 46 h 74"/>
                <a:gd name="T8" fmla="*/ 54 w 60"/>
                <a:gd name="T9" fmla="*/ 48 h 74"/>
                <a:gd name="T10" fmla="*/ 50 w 60"/>
                <a:gd name="T11" fmla="*/ 50 h 74"/>
                <a:gd name="T12" fmla="*/ 46 w 60"/>
                <a:gd name="T13" fmla="*/ 52 h 74"/>
                <a:gd name="T14" fmla="*/ 46 w 60"/>
                <a:gd name="T15" fmla="*/ 52 h 74"/>
                <a:gd name="T16" fmla="*/ 44 w 60"/>
                <a:gd name="T17" fmla="*/ 52 h 74"/>
                <a:gd name="T18" fmla="*/ 42 w 60"/>
                <a:gd name="T19" fmla="*/ 54 h 74"/>
                <a:gd name="T20" fmla="*/ 40 w 60"/>
                <a:gd name="T21" fmla="*/ 58 h 74"/>
                <a:gd name="T22" fmla="*/ 40 w 60"/>
                <a:gd name="T23" fmla="*/ 58 h 74"/>
                <a:gd name="T24" fmla="*/ 38 w 60"/>
                <a:gd name="T25" fmla="*/ 60 h 74"/>
                <a:gd name="T26" fmla="*/ 36 w 60"/>
                <a:gd name="T27" fmla="*/ 62 h 74"/>
                <a:gd name="T28" fmla="*/ 32 w 60"/>
                <a:gd name="T29" fmla="*/ 62 h 74"/>
                <a:gd name="T30" fmla="*/ 32 w 60"/>
                <a:gd name="T31" fmla="*/ 62 h 74"/>
                <a:gd name="T32" fmla="*/ 30 w 60"/>
                <a:gd name="T33" fmla="*/ 64 h 74"/>
                <a:gd name="T34" fmla="*/ 26 w 60"/>
                <a:gd name="T35" fmla="*/ 66 h 74"/>
                <a:gd name="T36" fmla="*/ 24 w 60"/>
                <a:gd name="T37" fmla="*/ 68 h 74"/>
                <a:gd name="T38" fmla="*/ 16 w 60"/>
                <a:gd name="T39" fmla="*/ 74 h 74"/>
                <a:gd name="T40" fmla="*/ 10 w 60"/>
                <a:gd name="T41" fmla="*/ 70 h 74"/>
                <a:gd name="T42" fmla="*/ 6 w 60"/>
                <a:gd name="T43" fmla="*/ 66 h 74"/>
                <a:gd name="T44" fmla="*/ 4 w 60"/>
                <a:gd name="T45" fmla="*/ 62 h 74"/>
                <a:gd name="T46" fmla="*/ 0 w 60"/>
                <a:gd name="T47" fmla="*/ 54 h 74"/>
                <a:gd name="T48" fmla="*/ 2 w 60"/>
                <a:gd name="T49" fmla="*/ 54 h 74"/>
                <a:gd name="T50" fmla="*/ 2 w 60"/>
                <a:gd name="T51" fmla="*/ 50 h 74"/>
                <a:gd name="T52" fmla="*/ 4 w 60"/>
                <a:gd name="T53" fmla="*/ 48 h 74"/>
                <a:gd name="T54" fmla="*/ 6 w 60"/>
                <a:gd name="T55" fmla="*/ 44 h 74"/>
                <a:gd name="T56" fmla="*/ 8 w 60"/>
                <a:gd name="T57" fmla="*/ 42 h 74"/>
                <a:gd name="T58" fmla="*/ 8 w 60"/>
                <a:gd name="T59" fmla="*/ 40 h 74"/>
                <a:gd name="T60" fmla="*/ 8 w 60"/>
                <a:gd name="T61" fmla="*/ 38 h 74"/>
                <a:gd name="T62" fmla="*/ 8 w 60"/>
                <a:gd name="T63" fmla="*/ 36 h 74"/>
                <a:gd name="T64" fmla="*/ 6 w 60"/>
                <a:gd name="T65" fmla="*/ 34 h 74"/>
                <a:gd name="T66" fmla="*/ 6 w 60"/>
                <a:gd name="T67" fmla="*/ 32 h 74"/>
                <a:gd name="T68" fmla="*/ 6 w 60"/>
                <a:gd name="T69" fmla="*/ 32 h 74"/>
                <a:gd name="T70" fmla="*/ 6 w 60"/>
                <a:gd name="T71" fmla="*/ 30 h 74"/>
                <a:gd name="T72" fmla="*/ 6 w 60"/>
                <a:gd name="T73" fmla="*/ 28 h 74"/>
                <a:gd name="T74" fmla="*/ 8 w 60"/>
                <a:gd name="T75" fmla="*/ 28 h 74"/>
                <a:gd name="T76" fmla="*/ 32 w 60"/>
                <a:gd name="T77" fmla="*/ 28 h 74"/>
                <a:gd name="T78" fmla="*/ 32 w 60"/>
                <a:gd name="T79" fmla="*/ 18 h 74"/>
                <a:gd name="T80" fmla="*/ 22 w 60"/>
                <a:gd name="T81" fmla="*/ 8 h 74"/>
                <a:gd name="T82" fmla="*/ 26 w 60"/>
                <a:gd name="T83" fmla="*/ 8 h 74"/>
                <a:gd name="T84" fmla="*/ 26 w 60"/>
                <a:gd name="T85" fmla="*/ 0 h 74"/>
                <a:gd name="T86" fmla="*/ 46 w 60"/>
                <a:gd name="T87" fmla="*/ 0 h 74"/>
                <a:gd name="T88" fmla="*/ 46 w 60"/>
                <a:gd name="T89" fmla="*/ 2 h 74"/>
                <a:gd name="T90" fmla="*/ 46 w 60"/>
                <a:gd name="T91" fmla="*/ 32 h 74"/>
                <a:gd name="T92" fmla="*/ 54 w 60"/>
                <a:gd name="T93" fmla="*/ 32 h 74"/>
                <a:gd name="T94" fmla="*/ 54 w 60"/>
                <a:gd name="T95" fmla="*/ 34 h 74"/>
                <a:gd name="T96" fmla="*/ 54 w 60"/>
                <a:gd name="T97" fmla="*/ 34 h 74"/>
                <a:gd name="T98" fmla="*/ 54 w 60"/>
                <a:gd name="T99" fmla="*/ 36 h 74"/>
                <a:gd name="T100" fmla="*/ 56 w 60"/>
                <a:gd name="T101" fmla="*/ 38 h 74"/>
                <a:gd name="T102" fmla="*/ 60 w 60"/>
                <a:gd name="T103" fmla="*/ 4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0" h="74">
                  <a:moveTo>
                    <a:pt x="60" y="40"/>
                  </a:moveTo>
                  <a:lnTo>
                    <a:pt x="60" y="40"/>
                  </a:lnTo>
                  <a:lnTo>
                    <a:pt x="58" y="42"/>
                  </a:lnTo>
                  <a:lnTo>
                    <a:pt x="56" y="46"/>
                  </a:lnTo>
                  <a:lnTo>
                    <a:pt x="54" y="48"/>
                  </a:lnTo>
                  <a:lnTo>
                    <a:pt x="50" y="50"/>
                  </a:lnTo>
                  <a:lnTo>
                    <a:pt x="46" y="52"/>
                  </a:lnTo>
                  <a:lnTo>
                    <a:pt x="46" y="52"/>
                  </a:lnTo>
                  <a:lnTo>
                    <a:pt x="44" y="52"/>
                  </a:lnTo>
                  <a:lnTo>
                    <a:pt x="42" y="54"/>
                  </a:lnTo>
                  <a:lnTo>
                    <a:pt x="40" y="58"/>
                  </a:lnTo>
                  <a:lnTo>
                    <a:pt x="40" y="58"/>
                  </a:lnTo>
                  <a:lnTo>
                    <a:pt x="38" y="60"/>
                  </a:lnTo>
                  <a:lnTo>
                    <a:pt x="36" y="62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0" y="64"/>
                  </a:lnTo>
                  <a:lnTo>
                    <a:pt x="26" y="66"/>
                  </a:lnTo>
                  <a:lnTo>
                    <a:pt x="24" y="68"/>
                  </a:lnTo>
                  <a:lnTo>
                    <a:pt x="16" y="74"/>
                  </a:lnTo>
                  <a:lnTo>
                    <a:pt x="10" y="70"/>
                  </a:lnTo>
                  <a:lnTo>
                    <a:pt x="6" y="66"/>
                  </a:lnTo>
                  <a:lnTo>
                    <a:pt x="4" y="62"/>
                  </a:lnTo>
                  <a:lnTo>
                    <a:pt x="0" y="54"/>
                  </a:lnTo>
                  <a:lnTo>
                    <a:pt x="2" y="54"/>
                  </a:lnTo>
                  <a:lnTo>
                    <a:pt x="2" y="50"/>
                  </a:lnTo>
                  <a:lnTo>
                    <a:pt x="4" y="48"/>
                  </a:lnTo>
                  <a:lnTo>
                    <a:pt x="6" y="44"/>
                  </a:lnTo>
                  <a:lnTo>
                    <a:pt x="8" y="42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8" y="36"/>
                  </a:lnTo>
                  <a:lnTo>
                    <a:pt x="6" y="34"/>
                  </a:lnTo>
                  <a:lnTo>
                    <a:pt x="6" y="32"/>
                  </a:lnTo>
                  <a:lnTo>
                    <a:pt x="6" y="32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32" y="28"/>
                  </a:lnTo>
                  <a:lnTo>
                    <a:pt x="32" y="18"/>
                  </a:lnTo>
                  <a:lnTo>
                    <a:pt x="22" y="8"/>
                  </a:lnTo>
                  <a:lnTo>
                    <a:pt x="26" y="8"/>
                  </a:lnTo>
                  <a:lnTo>
                    <a:pt x="26" y="0"/>
                  </a:lnTo>
                  <a:lnTo>
                    <a:pt x="46" y="0"/>
                  </a:lnTo>
                  <a:lnTo>
                    <a:pt x="46" y="2"/>
                  </a:lnTo>
                  <a:lnTo>
                    <a:pt x="46" y="32"/>
                  </a:lnTo>
                  <a:lnTo>
                    <a:pt x="54" y="32"/>
                  </a:lnTo>
                  <a:lnTo>
                    <a:pt x="54" y="34"/>
                  </a:lnTo>
                  <a:lnTo>
                    <a:pt x="54" y="34"/>
                  </a:lnTo>
                  <a:lnTo>
                    <a:pt x="54" y="36"/>
                  </a:lnTo>
                  <a:lnTo>
                    <a:pt x="56" y="38"/>
                  </a:lnTo>
                  <a:lnTo>
                    <a:pt x="60" y="4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1" name="Freeform 521"/>
            <p:cNvSpPr>
              <a:spLocks/>
            </p:cNvSpPr>
            <p:nvPr/>
          </p:nvSpPr>
          <p:spPr bwMode="gray">
            <a:xfrm>
              <a:off x="7211367" y="4254543"/>
              <a:ext cx="25920" cy="74006"/>
            </a:xfrm>
            <a:custGeom>
              <a:avLst/>
              <a:gdLst>
                <a:gd name="T0" fmla="*/ 14 w 14"/>
                <a:gd name="T1" fmla="*/ 0 h 40"/>
                <a:gd name="T2" fmla="*/ 14 w 14"/>
                <a:gd name="T3" fmla="*/ 0 h 40"/>
                <a:gd name="T4" fmla="*/ 12 w 14"/>
                <a:gd name="T5" fmla="*/ 0 h 40"/>
                <a:gd name="T6" fmla="*/ 10 w 14"/>
                <a:gd name="T7" fmla="*/ 0 h 40"/>
                <a:gd name="T8" fmla="*/ 10 w 14"/>
                <a:gd name="T9" fmla="*/ 2 h 40"/>
                <a:gd name="T10" fmla="*/ 8 w 14"/>
                <a:gd name="T11" fmla="*/ 2 h 40"/>
                <a:gd name="T12" fmla="*/ 6 w 14"/>
                <a:gd name="T13" fmla="*/ 4 h 40"/>
                <a:gd name="T14" fmla="*/ 6 w 14"/>
                <a:gd name="T15" fmla="*/ 4 h 40"/>
                <a:gd name="T16" fmla="*/ 4 w 14"/>
                <a:gd name="T17" fmla="*/ 6 h 40"/>
                <a:gd name="T18" fmla="*/ 2 w 14"/>
                <a:gd name="T19" fmla="*/ 4 h 40"/>
                <a:gd name="T20" fmla="*/ 0 w 14"/>
                <a:gd name="T21" fmla="*/ 4 h 40"/>
                <a:gd name="T22" fmla="*/ 0 w 14"/>
                <a:gd name="T23" fmla="*/ 6 h 40"/>
                <a:gd name="T24" fmla="*/ 0 w 14"/>
                <a:gd name="T25" fmla="*/ 8 h 40"/>
                <a:gd name="T26" fmla="*/ 0 w 14"/>
                <a:gd name="T27" fmla="*/ 8 h 40"/>
                <a:gd name="T28" fmla="*/ 0 w 14"/>
                <a:gd name="T29" fmla="*/ 40 h 40"/>
                <a:gd name="T30" fmla="*/ 8 w 14"/>
                <a:gd name="T31" fmla="*/ 40 h 40"/>
                <a:gd name="T32" fmla="*/ 8 w 14"/>
                <a:gd name="T33" fmla="*/ 40 h 40"/>
                <a:gd name="T34" fmla="*/ 8 w 14"/>
                <a:gd name="T35" fmla="*/ 38 h 40"/>
                <a:gd name="T36" fmla="*/ 10 w 14"/>
                <a:gd name="T37" fmla="*/ 36 h 40"/>
                <a:gd name="T38" fmla="*/ 12 w 14"/>
                <a:gd name="T39" fmla="*/ 34 h 40"/>
                <a:gd name="T40" fmla="*/ 12 w 14"/>
                <a:gd name="T41" fmla="*/ 32 h 40"/>
                <a:gd name="T42" fmla="*/ 12 w 14"/>
                <a:gd name="T43" fmla="*/ 30 h 40"/>
                <a:gd name="T44" fmla="*/ 12 w 14"/>
                <a:gd name="T45" fmla="*/ 28 h 40"/>
                <a:gd name="T46" fmla="*/ 10 w 14"/>
                <a:gd name="T47" fmla="*/ 24 h 40"/>
                <a:gd name="T48" fmla="*/ 10 w 14"/>
                <a:gd name="T49" fmla="*/ 18 h 40"/>
                <a:gd name="T50" fmla="*/ 10 w 14"/>
                <a:gd name="T51" fmla="*/ 14 h 40"/>
                <a:gd name="T52" fmla="*/ 10 w 14"/>
                <a:gd name="T53" fmla="*/ 12 h 40"/>
                <a:gd name="T54" fmla="*/ 12 w 14"/>
                <a:gd name="T55" fmla="*/ 10 h 40"/>
                <a:gd name="T56" fmla="*/ 12 w 14"/>
                <a:gd name="T57" fmla="*/ 8 h 40"/>
                <a:gd name="T58" fmla="*/ 14 w 14"/>
                <a:gd name="T59" fmla="*/ 4 h 40"/>
                <a:gd name="T60" fmla="*/ 14 w 14"/>
                <a:gd name="T6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" h="40">
                  <a:moveTo>
                    <a:pt x="14" y="0"/>
                  </a:moveTo>
                  <a:lnTo>
                    <a:pt x="14" y="0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10" y="2"/>
                  </a:lnTo>
                  <a:lnTo>
                    <a:pt x="8" y="2"/>
                  </a:lnTo>
                  <a:lnTo>
                    <a:pt x="6" y="4"/>
                  </a:lnTo>
                  <a:lnTo>
                    <a:pt x="6" y="4"/>
                  </a:lnTo>
                  <a:lnTo>
                    <a:pt x="4" y="6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8" y="38"/>
                  </a:lnTo>
                  <a:lnTo>
                    <a:pt x="10" y="36"/>
                  </a:lnTo>
                  <a:lnTo>
                    <a:pt x="12" y="34"/>
                  </a:lnTo>
                  <a:lnTo>
                    <a:pt x="12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4"/>
                  </a:lnTo>
                  <a:lnTo>
                    <a:pt x="10" y="18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12" y="10"/>
                  </a:lnTo>
                  <a:lnTo>
                    <a:pt x="12" y="8"/>
                  </a:lnTo>
                  <a:lnTo>
                    <a:pt x="14" y="4"/>
                  </a:lnTo>
                  <a:lnTo>
                    <a:pt x="14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2" name="Freeform 522"/>
            <p:cNvSpPr>
              <a:spLocks/>
            </p:cNvSpPr>
            <p:nvPr/>
          </p:nvSpPr>
          <p:spPr bwMode="gray">
            <a:xfrm>
              <a:off x="7263206" y="4476561"/>
              <a:ext cx="88867" cy="74006"/>
            </a:xfrm>
            <a:custGeom>
              <a:avLst/>
              <a:gdLst>
                <a:gd name="T0" fmla="*/ 48 w 48"/>
                <a:gd name="T1" fmla="*/ 16 h 40"/>
                <a:gd name="T2" fmla="*/ 46 w 48"/>
                <a:gd name="T3" fmla="*/ 14 h 40"/>
                <a:gd name="T4" fmla="*/ 42 w 48"/>
                <a:gd name="T5" fmla="*/ 12 h 40"/>
                <a:gd name="T6" fmla="*/ 40 w 48"/>
                <a:gd name="T7" fmla="*/ 8 h 40"/>
                <a:gd name="T8" fmla="*/ 38 w 48"/>
                <a:gd name="T9" fmla="*/ 6 h 40"/>
                <a:gd name="T10" fmla="*/ 36 w 48"/>
                <a:gd name="T11" fmla="*/ 6 h 40"/>
                <a:gd name="T12" fmla="*/ 34 w 48"/>
                <a:gd name="T13" fmla="*/ 6 h 40"/>
                <a:gd name="T14" fmla="*/ 30 w 48"/>
                <a:gd name="T15" fmla="*/ 4 h 40"/>
                <a:gd name="T16" fmla="*/ 26 w 48"/>
                <a:gd name="T17" fmla="*/ 2 h 40"/>
                <a:gd name="T18" fmla="*/ 22 w 48"/>
                <a:gd name="T19" fmla="*/ 2 h 40"/>
                <a:gd name="T20" fmla="*/ 16 w 48"/>
                <a:gd name="T21" fmla="*/ 2 h 40"/>
                <a:gd name="T22" fmla="*/ 12 w 48"/>
                <a:gd name="T23" fmla="*/ 2 h 40"/>
                <a:gd name="T24" fmla="*/ 6 w 48"/>
                <a:gd name="T25" fmla="*/ 0 h 40"/>
                <a:gd name="T26" fmla="*/ 2 w 48"/>
                <a:gd name="T27" fmla="*/ 0 h 40"/>
                <a:gd name="T28" fmla="*/ 2 w 48"/>
                <a:gd name="T29" fmla="*/ 2 h 40"/>
                <a:gd name="T30" fmla="*/ 2 w 48"/>
                <a:gd name="T31" fmla="*/ 6 h 40"/>
                <a:gd name="T32" fmla="*/ 2 w 48"/>
                <a:gd name="T33" fmla="*/ 10 h 40"/>
                <a:gd name="T34" fmla="*/ 2 w 48"/>
                <a:gd name="T35" fmla="*/ 16 h 40"/>
                <a:gd name="T36" fmla="*/ 8 w 48"/>
                <a:gd name="T37" fmla="*/ 24 h 40"/>
                <a:gd name="T38" fmla="*/ 8 w 48"/>
                <a:gd name="T39" fmla="*/ 20 h 40"/>
                <a:gd name="T40" fmla="*/ 6 w 48"/>
                <a:gd name="T41" fmla="*/ 18 h 40"/>
                <a:gd name="T42" fmla="*/ 8 w 48"/>
                <a:gd name="T43" fmla="*/ 16 h 40"/>
                <a:gd name="T44" fmla="*/ 14 w 48"/>
                <a:gd name="T45" fmla="*/ 20 h 40"/>
                <a:gd name="T46" fmla="*/ 24 w 48"/>
                <a:gd name="T47" fmla="*/ 30 h 40"/>
                <a:gd name="T48" fmla="*/ 22 w 48"/>
                <a:gd name="T49" fmla="*/ 32 h 40"/>
                <a:gd name="T50" fmla="*/ 24 w 48"/>
                <a:gd name="T51" fmla="*/ 36 h 40"/>
                <a:gd name="T52" fmla="*/ 24 w 48"/>
                <a:gd name="T53" fmla="*/ 36 h 40"/>
                <a:gd name="T54" fmla="*/ 26 w 48"/>
                <a:gd name="T55" fmla="*/ 34 h 40"/>
                <a:gd name="T56" fmla="*/ 26 w 48"/>
                <a:gd name="T57" fmla="*/ 34 h 40"/>
                <a:gd name="T58" fmla="*/ 28 w 48"/>
                <a:gd name="T59" fmla="*/ 34 h 40"/>
                <a:gd name="T60" fmla="*/ 28 w 48"/>
                <a:gd name="T61" fmla="*/ 36 h 40"/>
                <a:gd name="T62" fmla="*/ 32 w 48"/>
                <a:gd name="T63" fmla="*/ 40 h 40"/>
                <a:gd name="T64" fmla="*/ 36 w 48"/>
                <a:gd name="T65" fmla="*/ 38 h 40"/>
                <a:gd name="T66" fmla="*/ 40 w 48"/>
                <a:gd name="T67" fmla="*/ 32 h 40"/>
                <a:gd name="T68" fmla="*/ 40 w 48"/>
                <a:gd name="T69" fmla="*/ 28 h 40"/>
                <a:gd name="T70" fmla="*/ 44 w 48"/>
                <a:gd name="T71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8" h="40">
                  <a:moveTo>
                    <a:pt x="48" y="16"/>
                  </a:moveTo>
                  <a:lnTo>
                    <a:pt x="48" y="16"/>
                  </a:lnTo>
                  <a:lnTo>
                    <a:pt x="48" y="16"/>
                  </a:lnTo>
                  <a:lnTo>
                    <a:pt x="46" y="14"/>
                  </a:lnTo>
                  <a:lnTo>
                    <a:pt x="44" y="14"/>
                  </a:lnTo>
                  <a:lnTo>
                    <a:pt x="42" y="12"/>
                  </a:lnTo>
                  <a:lnTo>
                    <a:pt x="40" y="10"/>
                  </a:lnTo>
                  <a:lnTo>
                    <a:pt x="40" y="8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36" y="6"/>
                  </a:lnTo>
                  <a:lnTo>
                    <a:pt x="36" y="6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6" y="2"/>
                  </a:lnTo>
                  <a:lnTo>
                    <a:pt x="22" y="2"/>
                  </a:lnTo>
                  <a:lnTo>
                    <a:pt x="20" y="2"/>
                  </a:lnTo>
                  <a:lnTo>
                    <a:pt x="16" y="2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8" y="24"/>
                  </a:lnTo>
                  <a:lnTo>
                    <a:pt x="10" y="22"/>
                  </a:lnTo>
                  <a:lnTo>
                    <a:pt x="8" y="20"/>
                  </a:lnTo>
                  <a:lnTo>
                    <a:pt x="8" y="18"/>
                  </a:lnTo>
                  <a:lnTo>
                    <a:pt x="6" y="1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0" y="18"/>
                  </a:lnTo>
                  <a:lnTo>
                    <a:pt x="14" y="20"/>
                  </a:lnTo>
                  <a:lnTo>
                    <a:pt x="18" y="24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2" y="32"/>
                  </a:lnTo>
                  <a:lnTo>
                    <a:pt x="22" y="34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4" y="36"/>
                  </a:lnTo>
                  <a:lnTo>
                    <a:pt x="26" y="3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8" y="34"/>
                  </a:lnTo>
                  <a:lnTo>
                    <a:pt x="28" y="34"/>
                  </a:lnTo>
                  <a:lnTo>
                    <a:pt x="28" y="36"/>
                  </a:lnTo>
                  <a:lnTo>
                    <a:pt x="28" y="36"/>
                  </a:lnTo>
                  <a:lnTo>
                    <a:pt x="30" y="38"/>
                  </a:lnTo>
                  <a:lnTo>
                    <a:pt x="32" y="40"/>
                  </a:lnTo>
                  <a:lnTo>
                    <a:pt x="34" y="38"/>
                  </a:lnTo>
                  <a:lnTo>
                    <a:pt x="36" y="38"/>
                  </a:lnTo>
                  <a:lnTo>
                    <a:pt x="38" y="36"/>
                  </a:lnTo>
                  <a:lnTo>
                    <a:pt x="40" y="32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42" y="24"/>
                  </a:lnTo>
                  <a:lnTo>
                    <a:pt x="44" y="22"/>
                  </a:lnTo>
                  <a:lnTo>
                    <a:pt x="48" y="1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3" name="Freeform 523"/>
            <p:cNvSpPr>
              <a:spLocks/>
            </p:cNvSpPr>
            <p:nvPr/>
          </p:nvSpPr>
          <p:spPr bwMode="gray">
            <a:xfrm>
              <a:off x="7326154" y="4509863"/>
              <a:ext cx="151815" cy="55504"/>
            </a:xfrm>
            <a:custGeom>
              <a:avLst/>
              <a:gdLst>
                <a:gd name="T0" fmla="*/ 12 w 82"/>
                <a:gd name="T1" fmla="*/ 6 h 30"/>
                <a:gd name="T2" fmla="*/ 8 w 82"/>
                <a:gd name="T3" fmla="*/ 10 h 30"/>
                <a:gd name="T4" fmla="*/ 6 w 82"/>
                <a:gd name="T5" fmla="*/ 14 h 30"/>
                <a:gd name="T6" fmla="*/ 2 w 82"/>
                <a:gd name="T7" fmla="*/ 20 h 30"/>
                <a:gd name="T8" fmla="*/ 0 w 82"/>
                <a:gd name="T9" fmla="*/ 20 h 30"/>
                <a:gd name="T10" fmla="*/ 6 w 82"/>
                <a:gd name="T11" fmla="*/ 22 h 30"/>
                <a:gd name="T12" fmla="*/ 10 w 82"/>
                <a:gd name="T13" fmla="*/ 20 h 30"/>
                <a:gd name="T14" fmla="*/ 16 w 82"/>
                <a:gd name="T15" fmla="*/ 20 h 30"/>
                <a:gd name="T16" fmla="*/ 28 w 82"/>
                <a:gd name="T17" fmla="*/ 18 h 30"/>
                <a:gd name="T18" fmla="*/ 32 w 82"/>
                <a:gd name="T19" fmla="*/ 18 h 30"/>
                <a:gd name="T20" fmla="*/ 40 w 82"/>
                <a:gd name="T21" fmla="*/ 20 h 30"/>
                <a:gd name="T22" fmla="*/ 42 w 82"/>
                <a:gd name="T23" fmla="*/ 22 h 30"/>
                <a:gd name="T24" fmla="*/ 46 w 82"/>
                <a:gd name="T25" fmla="*/ 26 h 30"/>
                <a:gd name="T26" fmla="*/ 50 w 82"/>
                <a:gd name="T27" fmla="*/ 28 h 30"/>
                <a:gd name="T28" fmla="*/ 56 w 82"/>
                <a:gd name="T29" fmla="*/ 28 h 30"/>
                <a:gd name="T30" fmla="*/ 56 w 82"/>
                <a:gd name="T31" fmla="*/ 26 h 30"/>
                <a:gd name="T32" fmla="*/ 56 w 82"/>
                <a:gd name="T33" fmla="*/ 26 h 30"/>
                <a:gd name="T34" fmla="*/ 54 w 82"/>
                <a:gd name="T35" fmla="*/ 24 h 30"/>
                <a:gd name="T36" fmla="*/ 52 w 82"/>
                <a:gd name="T37" fmla="*/ 22 h 30"/>
                <a:gd name="T38" fmla="*/ 54 w 82"/>
                <a:gd name="T39" fmla="*/ 20 h 30"/>
                <a:gd name="T40" fmla="*/ 60 w 82"/>
                <a:gd name="T41" fmla="*/ 18 h 30"/>
                <a:gd name="T42" fmla="*/ 62 w 82"/>
                <a:gd name="T43" fmla="*/ 14 h 30"/>
                <a:gd name="T44" fmla="*/ 64 w 82"/>
                <a:gd name="T45" fmla="*/ 12 h 30"/>
                <a:gd name="T46" fmla="*/ 68 w 82"/>
                <a:gd name="T47" fmla="*/ 12 h 30"/>
                <a:gd name="T48" fmla="*/ 72 w 82"/>
                <a:gd name="T49" fmla="*/ 12 h 30"/>
                <a:gd name="T50" fmla="*/ 76 w 82"/>
                <a:gd name="T51" fmla="*/ 14 h 30"/>
                <a:gd name="T52" fmla="*/ 80 w 82"/>
                <a:gd name="T53" fmla="*/ 18 h 30"/>
                <a:gd name="T54" fmla="*/ 82 w 82"/>
                <a:gd name="T55" fmla="*/ 14 h 30"/>
                <a:gd name="T56" fmla="*/ 80 w 82"/>
                <a:gd name="T57" fmla="*/ 10 h 30"/>
                <a:gd name="T58" fmla="*/ 78 w 82"/>
                <a:gd name="T59" fmla="*/ 6 h 30"/>
                <a:gd name="T60" fmla="*/ 70 w 82"/>
                <a:gd name="T61" fmla="*/ 4 h 30"/>
                <a:gd name="T62" fmla="*/ 66 w 82"/>
                <a:gd name="T63" fmla="*/ 4 h 30"/>
                <a:gd name="T64" fmla="*/ 62 w 82"/>
                <a:gd name="T65" fmla="*/ 4 h 30"/>
                <a:gd name="T66" fmla="*/ 50 w 82"/>
                <a:gd name="T67" fmla="*/ 8 h 30"/>
                <a:gd name="T68" fmla="*/ 44 w 82"/>
                <a:gd name="T69" fmla="*/ 10 h 30"/>
                <a:gd name="T70" fmla="*/ 40 w 82"/>
                <a:gd name="T71" fmla="*/ 10 h 30"/>
                <a:gd name="T72" fmla="*/ 34 w 82"/>
                <a:gd name="T73" fmla="*/ 8 h 30"/>
                <a:gd name="T74" fmla="*/ 32 w 82"/>
                <a:gd name="T75" fmla="*/ 8 h 30"/>
                <a:gd name="T76" fmla="*/ 30 w 82"/>
                <a:gd name="T77" fmla="*/ 6 h 30"/>
                <a:gd name="T78" fmla="*/ 16 w 82"/>
                <a:gd name="T7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2" h="30">
                  <a:moveTo>
                    <a:pt x="16" y="0"/>
                  </a:moveTo>
                  <a:lnTo>
                    <a:pt x="12" y="6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6" y="14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6" y="22"/>
                  </a:lnTo>
                  <a:lnTo>
                    <a:pt x="6" y="22"/>
                  </a:lnTo>
                  <a:lnTo>
                    <a:pt x="8" y="22"/>
                  </a:lnTo>
                  <a:lnTo>
                    <a:pt x="10" y="20"/>
                  </a:lnTo>
                  <a:lnTo>
                    <a:pt x="12" y="20"/>
                  </a:lnTo>
                  <a:lnTo>
                    <a:pt x="16" y="20"/>
                  </a:lnTo>
                  <a:lnTo>
                    <a:pt x="22" y="18"/>
                  </a:lnTo>
                  <a:lnTo>
                    <a:pt x="28" y="18"/>
                  </a:lnTo>
                  <a:lnTo>
                    <a:pt x="30" y="18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4" y="24"/>
                  </a:lnTo>
                  <a:lnTo>
                    <a:pt x="46" y="26"/>
                  </a:lnTo>
                  <a:lnTo>
                    <a:pt x="50" y="30"/>
                  </a:lnTo>
                  <a:lnTo>
                    <a:pt x="50" y="28"/>
                  </a:lnTo>
                  <a:lnTo>
                    <a:pt x="54" y="28"/>
                  </a:lnTo>
                  <a:lnTo>
                    <a:pt x="56" y="28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4" y="24"/>
                  </a:lnTo>
                  <a:lnTo>
                    <a:pt x="54" y="24"/>
                  </a:lnTo>
                  <a:lnTo>
                    <a:pt x="52" y="22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4" y="20"/>
                  </a:lnTo>
                  <a:lnTo>
                    <a:pt x="58" y="18"/>
                  </a:lnTo>
                  <a:lnTo>
                    <a:pt x="60" y="18"/>
                  </a:lnTo>
                  <a:lnTo>
                    <a:pt x="62" y="16"/>
                  </a:lnTo>
                  <a:lnTo>
                    <a:pt x="62" y="14"/>
                  </a:lnTo>
                  <a:lnTo>
                    <a:pt x="64" y="14"/>
                  </a:lnTo>
                  <a:lnTo>
                    <a:pt x="64" y="12"/>
                  </a:lnTo>
                  <a:lnTo>
                    <a:pt x="66" y="12"/>
                  </a:lnTo>
                  <a:lnTo>
                    <a:pt x="68" y="12"/>
                  </a:lnTo>
                  <a:lnTo>
                    <a:pt x="70" y="10"/>
                  </a:lnTo>
                  <a:lnTo>
                    <a:pt x="72" y="12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78" y="16"/>
                  </a:lnTo>
                  <a:lnTo>
                    <a:pt x="80" y="18"/>
                  </a:lnTo>
                  <a:lnTo>
                    <a:pt x="82" y="14"/>
                  </a:lnTo>
                  <a:lnTo>
                    <a:pt x="82" y="14"/>
                  </a:lnTo>
                  <a:lnTo>
                    <a:pt x="80" y="12"/>
                  </a:lnTo>
                  <a:lnTo>
                    <a:pt x="80" y="10"/>
                  </a:lnTo>
                  <a:lnTo>
                    <a:pt x="82" y="8"/>
                  </a:lnTo>
                  <a:lnTo>
                    <a:pt x="78" y="6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68" y="4"/>
                  </a:lnTo>
                  <a:lnTo>
                    <a:pt x="66" y="4"/>
                  </a:lnTo>
                  <a:lnTo>
                    <a:pt x="64" y="4"/>
                  </a:lnTo>
                  <a:lnTo>
                    <a:pt x="62" y="4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42" y="10"/>
                  </a:lnTo>
                  <a:lnTo>
                    <a:pt x="40" y="10"/>
                  </a:lnTo>
                  <a:lnTo>
                    <a:pt x="36" y="8"/>
                  </a:lnTo>
                  <a:lnTo>
                    <a:pt x="34" y="8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32" y="6"/>
                  </a:lnTo>
                  <a:lnTo>
                    <a:pt x="30" y="6"/>
                  </a:lnTo>
                  <a:lnTo>
                    <a:pt x="26" y="4"/>
                  </a:lnTo>
                  <a:lnTo>
                    <a:pt x="1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4" name="Freeform 524"/>
            <p:cNvSpPr>
              <a:spLocks/>
            </p:cNvSpPr>
            <p:nvPr/>
          </p:nvSpPr>
          <p:spPr bwMode="gray">
            <a:xfrm>
              <a:off x="6544864" y="3910415"/>
              <a:ext cx="714639" cy="458837"/>
            </a:xfrm>
            <a:custGeom>
              <a:avLst/>
              <a:gdLst>
                <a:gd name="T0" fmla="*/ 380 w 386"/>
                <a:gd name="T1" fmla="*/ 178 h 248"/>
                <a:gd name="T2" fmla="*/ 384 w 386"/>
                <a:gd name="T3" fmla="*/ 170 h 248"/>
                <a:gd name="T4" fmla="*/ 386 w 386"/>
                <a:gd name="T5" fmla="*/ 164 h 248"/>
                <a:gd name="T6" fmla="*/ 374 w 386"/>
                <a:gd name="T7" fmla="*/ 162 h 248"/>
                <a:gd name="T8" fmla="*/ 356 w 386"/>
                <a:gd name="T9" fmla="*/ 162 h 248"/>
                <a:gd name="T10" fmla="*/ 346 w 386"/>
                <a:gd name="T11" fmla="*/ 166 h 248"/>
                <a:gd name="T12" fmla="*/ 340 w 386"/>
                <a:gd name="T13" fmla="*/ 164 h 248"/>
                <a:gd name="T14" fmla="*/ 334 w 386"/>
                <a:gd name="T15" fmla="*/ 170 h 248"/>
                <a:gd name="T16" fmla="*/ 332 w 386"/>
                <a:gd name="T17" fmla="*/ 184 h 248"/>
                <a:gd name="T18" fmla="*/ 326 w 386"/>
                <a:gd name="T19" fmla="*/ 192 h 248"/>
                <a:gd name="T20" fmla="*/ 314 w 386"/>
                <a:gd name="T21" fmla="*/ 196 h 248"/>
                <a:gd name="T22" fmla="*/ 302 w 386"/>
                <a:gd name="T23" fmla="*/ 198 h 248"/>
                <a:gd name="T24" fmla="*/ 268 w 386"/>
                <a:gd name="T25" fmla="*/ 190 h 248"/>
                <a:gd name="T26" fmla="*/ 258 w 386"/>
                <a:gd name="T27" fmla="*/ 184 h 248"/>
                <a:gd name="T28" fmla="*/ 254 w 386"/>
                <a:gd name="T29" fmla="*/ 162 h 248"/>
                <a:gd name="T30" fmla="*/ 244 w 386"/>
                <a:gd name="T31" fmla="*/ 136 h 248"/>
                <a:gd name="T32" fmla="*/ 244 w 386"/>
                <a:gd name="T33" fmla="*/ 116 h 248"/>
                <a:gd name="T34" fmla="*/ 232 w 386"/>
                <a:gd name="T35" fmla="*/ 90 h 248"/>
                <a:gd name="T36" fmla="*/ 208 w 386"/>
                <a:gd name="T37" fmla="*/ 62 h 248"/>
                <a:gd name="T38" fmla="*/ 194 w 386"/>
                <a:gd name="T39" fmla="*/ 50 h 248"/>
                <a:gd name="T40" fmla="*/ 184 w 386"/>
                <a:gd name="T41" fmla="*/ 54 h 248"/>
                <a:gd name="T42" fmla="*/ 164 w 386"/>
                <a:gd name="T43" fmla="*/ 48 h 248"/>
                <a:gd name="T44" fmla="*/ 142 w 386"/>
                <a:gd name="T45" fmla="*/ 12 h 248"/>
                <a:gd name="T46" fmla="*/ 126 w 386"/>
                <a:gd name="T47" fmla="*/ 10 h 248"/>
                <a:gd name="T48" fmla="*/ 100 w 386"/>
                <a:gd name="T49" fmla="*/ 20 h 248"/>
                <a:gd name="T50" fmla="*/ 54 w 386"/>
                <a:gd name="T51" fmla="*/ 14 h 248"/>
                <a:gd name="T52" fmla="*/ 26 w 386"/>
                <a:gd name="T53" fmla="*/ 0 h 248"/>
                <a:gd name="T54" fmla="*/ 6 w 386"/>
                <a:gd name="T55" fmla="*/ 22 h 248"/>
                <a:gd name="T56" fmla="*/ 22 w 386"/>
                <a:gd name="T57" fmla="*/ 58 h 248"/>
                <a:gd name="T58" fmla="*/ 30 w 386"/>
                <a:gd name="T59" fmla="*/ 80 h 248"/>
                <a:gd name="T60" fmla="*/ 44 w 386"/>
                <a:gd name="T61" fmla="*/ 88 h 248"/>
                <a:gd name="T62" fmla="*/ 58 w 386"/>
                <a:gd name="T63" fmla="*/ 108 h 248"/>
                <a:gd name="T64" fmla="*/ 82 w 386"/>
                <a:gd name="T65" fmla="*/ 142 h 248"/>
                <a:gd name="T66" fmla="*/ 94 w 386"/>
                <a:gd name="T67" fmla="*/ 148 h 248"/>
                <a:gd name="T68" fmla="*/ 94 w 386"/>
                <a:gd name="T69" fmla="*/ 140 h 248"/>
                <a:gd name="T70" fmla="*/ 80 w 386"/>
                <a:gd name="T71" fmla="*/ 116 h 248"/>
                <a:gd name="T72" fmla="*/ 52 w 386"/>
                <a:gd name="T73" fmla="*/ 72 h 248"/>
                <a:gd name="T74" fmla="*/ 30 w 386"/>
                <a:gd name="T75" fmla="*/ 24 h 248"/>
                <a:gd name="T76" fmla="*/ 30 w 386"/>
                <a:gd name="T77" fmla="*/ 16 h 248"/>
                <a:gd name="T78" fmla="*/ 42 w 386"/>
                <a:gd name="T79" fmla="*/ 18 h 248"/>
                <a:gd name="T80" fmla="*/ 68 w 386"/>
                <a:gd name="T81" fmla="*/ 66 h 248"/>
                <a:gd name="T82" fmla="*/ 84 w 386"/>
                <a:gd name="T83" fmla="*/ 80 h 248"/>
                <a:gd name="T84" fmla="*/ 96 w 386"/>
                <a:gd name="T85" fmla="*/ 90 h 248"/>
                <a:gd name="T86" fmla="*/ 116 w 386"/>
                <a:gd name="T87" fmla="*/ 116 h 248"/>
                <a:gd name="T88" fmla="*/ 142 w 386"/>
                <a:gd name="T89" fmla="*/ 148 h 248"/>
                <a:gd name="T90" fmla="*/ 150 w 386"/>
                <a:gd name="T91" fmla="*/ 198 h 248"/>
                <a:gd name="T92" fmla="*/ 174 w 386"/>
                <a:gd name="T93" fmla="*/ 204 h 248"/>
                <a:gd name="T94" fmla="*/ 226 w 386"/>
                <a:gd name="T95" fmla="*/ 224 h 248"/>
                <a:gd name="T96" fmla="*/ 272 w 386"/>
                <a:gd name="T97" fmla="*/ 240 h 248"/>
                <a:gd name="T98" fmla="*/ 304 w 386"/>
                <a:gd name="T99" fmla="*/ 240 h 248"/>
                <a:gd name="T100" fmla="*/ 314 w 386"/>
                <a:gd name="T101" fmla="*/ 244 h 248"/>
                <a:gd name="T102" fmla="*/ 318 w 386"/>
                <a:gd name="T103" fmla="*/ 242 h 248"/>
                <a:gd name="T104" fmla="*/ 322 w 386"/>
                <a:gd name="T105" fmla="*/ 232 h 248"/>
                <a:gd name="T106" fmla="*/ 320 w 386"/>
                <a:gd name="T107" fmla="*/ 226 h 248"/>
                <a:gd name="T108" fmla="*/ 346 w 386"/>
                <a:gd name="T109" fmla="*/ 222 h 248"/>
                <a:gd name="T110" fmla="*/ 340 w 386"/>
                <a:gd name="T111" fmla="*/ 194 h 248"/>
                <a:gd name="T112" fmla="*/ 360 w 386"/>
                <a:gd name="T113" fmla="*/ 190 h 248"/>
                <a:gd name="T114" fmla="*/ 366 w 386"/>
                <a:gd name="T115" fmla="*/ 190 h 248"/>
                <a:gd name="T116" fmla="*/ 374 w 386"/>
                <a:gd name="T117" fmla="*/ 18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86" h="248">
                  <a:moveTo>
                    <a:pt x="374" y="186"/>
                  </a:moveTo>
                  <a:lnTo>
                    <a:pt x="378" y="182"/>
                  </a:lnTo>
                  <a:lnTo>
                    <a:pt x="378" y="178"/>
                  </a:lnTo>
                  <a:lnTo>
                    <a:pt x="380" y="178"/>
                  </a:lnTo>
                  <a:lnTo>
                    <a:pt x="382" y="174"/>
                  </a:lnTo>
                  <a:lnTo>
                    <a:pt x="382" y="172"/>
                  </a:lnTo>
                  <a:lnTo>
                    <a:pt x="384" y="172"/>
                  </a:lnTo>
                  <a:lnTo>
                    <a:pt x="384" y="170"/>
                  </a:lnTo>
                  <a:lnTo>
                    <a:pt x="386" y="168"/>
                  </a:lnTo>
                  <a:lnTo>
                    <a:pt x="386" y="166"/>
                  </a:lnTo>
                  <a:lnTo>
                    <a:pt x="386" y="164"/>
                  </a:lnTo>
                  <a:lnTo>
                    <a:pt x="386" y="164"/>
                  </a:lnTo>
                  <a:lnTo>
                    <a:pt x="384" y="164"/>
                  </a:lnTo>
                  <a:lnTo>
                    <a:pt x="382" y="162"/>
                  </a:lnTo>
                  <a:lnTo>
                    <a:pt x="376" y="162"/>
                  </a:lnTo>
                  <a:lnTo>
                    <a:pt x="374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2" y="162"/>
                  </a:lnTo>
                  <a:lnTo>
                    <a:pt x="356" y="162"/>
                  </a:lnTo>
                  <a:lnTo>
                    <a:pt x="352" y="164"/>
                  </a:lnTo>
                  <a:lnTo>
                    <a:pt x="350" y="164"/>
                  </a:lnTo>
                  <a:lnTo>
                    <a:pt x="348" y="164"/>
                  </a:lnTo>
                  <a:lnTo>
                    <a:pt x="346" y="166"/>
                  </a:lnTo>
                  <a:lnTo>
                    <a:pt x="342" y="164"/>
                  </a:lnTo>
                  <a:lnTo>
                    <a:pt x="342" y="164"/>
                  </a:lnTo>
                  <a:lnTo>
                    <a:pt x="340" y="164"/>
                  </a:lnTo>
                  <a:lnTo>
                    <a:pt x="340" y="164"/>
                  </a:lnTo>
                  <a:lnTo>
                    <a:pt x="338" y="164"/>
                  </a:lnTo>
                  <a:lnTo>
                    <a:pt x="336" y="166"/>
                  </a:lnTo>
                  <a:lnTo>
                    <a:pt x="334" y="170"/>
                  </a:lnTo>
                  <a:lnTo>
                    <a:pt x="334" y="170"/>
                  </a:lnTo>
                  <a:lnTo>
                    <a:pt x="334" y="174"/>
                  </a:lnTo>
                  <a:lnTo>
                    <a:pt x="332" y="178"/>
                  </a:lnTo>
                  <a:lnTo>
                    <a:pt x="332" y="182"/>
                  </a:lnTo>
                  <a:lnTo>
                    <a:pt x="332" y="184"/>
                  </a:lnTo>
                  <a:lnTo>
                    <a:pt x="332" y="186"/>
                  </a:lnTo>
                  <a:lnTo>
                    <a:pt x="332" y="188"/>
                  </a:lnTo>
                  <a:lnTo>
                    <a:pt x="328" y="190"/>
                  </a:lnTo>
                  <a:lnTo>
                    <a:pt x="326" y="192"/>
                  </a:lnTo>
                  <a:lnTo>
                    <a:pt x="324" y="192"/>
                  </a:lnTo>
                  <a:lnTo>
                    <a:pt x="322" y="192"/>
                  </a:lnTo>
                  <a:lnTo>
                    <a:pt x="318" y="194"/>
                  </a:lnTo>
                  <a:lnTo>
                    <a:pt x="314" y="196"/>
                  </a:lnTo>
                  <a:lnTo>
                    <a:pt x="314" y="196"/>
                  </a:lnTo>
                  <a:lnTo>
                    <a:pt x="312" y="196"/>
                  </a:lnTo>
                  <a:lnTo>
                    <a:pt x="308" y="198"/>
                  </a:lnTo>
                  <a:lnTo>
                    <a:pt x="302" y="198"/>
                  </a:lnTo>
                  <a:lnTo>
                    <a:pt x="294" y="198"/>
                  </a:lnTo>
                  <a:lnTo>
                    <a:pt x="284" y="196"/>
                  </a:lnTo>
                  <a:lnTo>
                    <a:pt x="276" y="194"/>
                  </a:lnTo>
                  <a:lnTo>
                    <a:pt x="268" y="190"/>
                  </a:lnTo>
                  <a:lnTo>
                    <a:pt x="262" y="188"/>
                  </a:lnTo>
                  <a:lnTo>
                    <a:pt x="262" y="186"/>
                  </a:lnTo>
                  <a:lnTo>
                    <a:pt x="260" y="186"/>
                  </a:lnTo>
                  <a:lnTo>
                    <a:pt x="258" y="184"/>
                  </a:lnTo>
                  <a:lnTo>
                    <a:pt x="256" y="180"/>
                  </a:lnTo>
                  <a:lnTo>
                    <a:pt x="256" y="176"/>
                  </a:lnTo>
                  <a:lnTo>
                    <a:pt x="254" y="172"/>
                  </a:lnTo>
                  <a:lnTo>
                    <a:pt x="254" y="162"/>
                  </a:lnTo>
                  <a:lnTo>
                    <a:pt x="250" y="152"/>
                  </a:lnTo>
                  <a:lnTo>
                    <a:pt x="244" y="142"/>
                  </a:lnTo>
                  <a:lnTo>
                    <a:pt x="244" y="140"/>
                  </a:lnTo>
                  <a:lnTo>
                    <a:pt x="244" y="136"/>
                  </a:lnTo>
                  <a:lnTo>
                    <a:pt x="244" y="132"/>
                  </a:lnTo>
                  <a:lnTo>
                    <a:pt x="242" y="126"/>
                  </a:lnTo>
                  <a:lnTo>
                    <a:pt x="242" y="122"/>
                  </a:lnTo>
                  <a:lnTo>
                    <a:pt x="244" y="116"/>
                  </a:lnTo>
                  <a:lnTo>
                    <a:pt x="244" y="112"/>
                  </a:lnTo>
                  <a:lnTo>
                    <a:pt x="242" y="96"/>
                  </a:lnTo>
                  <a:lnTo>
                    <a:pt x="240" y="96"/>
                  </a:lnTo>
                  <a:lnTo>
                    <a:pt x="232" y="90"/>
                  </a:lnTo>
                  <a:lnTo>
                    <a:pt x="222" y="80"/>
                  </a:lnTo>
                  <a:lnTo>
                    <a:pt x="210" y="64"/>
                  </a:lnTo>
                  <a:lnTo>
                    <a:pt x="210" y="64"/>
                  </a:lnTo>
                  <a:lnTo>
                    <a:pt x="208" y="62"/>
                  </a:lnTo>
                  <a:lnTo>
                    <a:pt x="206" y="58"/>
                  </a:lnTo>
                  <a:lnTo>
                    <a:pt x="202" y="56"/>
                  </a:lnTo>
                  <a:lnTo>
                    <a:pt x="198" y="52"/>
                  </a:lnTo>
                  <a:lnTo>
                    <a:pt x="194" y="50"/>
                  </a:lnTo>
                  <a:lnTo>
                    <a:pt x="190" y="50"/>
                  </a:lnTo>
                  <a:lnTo>
                    <a:pt x="188" y="52"/>
                  </a:lnTo>
                  <a:lnTo>
                    <a:pt x="186" y="52"/>
                  </a:lnTo>
                  <a:lnTo>
                    <a:pt x="184" y="54"/>
                  </a:lnTo>
                  <a:lnTo>
                    <a:pt x="180" y="54"/>
                  </a:lnTo>
                  <a:lnTo>
                    <a:pt x="174" y="54"/>
                  </a:lnTo>
                  <a:lnTo>
                    <a:pt x="168" y="50"/>
                  </a:lnTo>
                  <a:lnTo>
                    <a:pt x="164" y="48"/>
                  </a:lnTo>
                  <a:lnTo>
                    <a:pt x="156" y="42"/>
                  </a:lnTo>
                  <a:lnTo>
                    <a:pt x="148" y="30"/>
                  </a:lnTo>
                  <a:lnTo>
                    <a:pt x="144" y="14"/>
                  </a:lnTo>
                  <a:lnTo>
                    <a:pt x="142" y="12"/>
                  </a:lnTo>
                  <a:lnTo>
                    <a:pt x="140" y="12"/>
                  </a:lnTo>
                  <a:lnTo>
                    <a:pt x="136" y="10"/>
                  </a:lnTo>
                  <a:lnTo>
                    <a:pt x="130" y="10"/>
                  </a:lnTo>
                  <a:lnTo>
                    <a:pt x="126" y="10"/>
                  </a:lnTo>
                  <a:lnTo>
                    <a:pt x="120" y="10"/>
                  </a:lnTo>
                  <a:lnTo>
                    <a:pt x="116" y="14"/>
                  </a:lnTo>
                  <a:lnTo>
                    <a:pt x="112" y="16"/>
                  </a:lnTo>
                  <a:lnTo>
                    <a:pt x="100" y="20"/>
                  </a:lnTo>
                  <a:lnTo>
                    <a:pt x="82" y="20"/>
                  </a:lnTo>
                  <a:lnTo>
                    <a:pt x="78" y="20"/>
                  </a:lnTo>
                  <a:lnTo>
                    <a:pt x="68" y="18"/>
                  </a:lnTo>
                  <a:lnTo>
                    <a:pt x="54" y="14"/>
                  </a:lnTo>
                  <a:lnTo>
                    <a:pt x="42" y="10"/>
                  </a:lnTo>
                  <a:lnTo>
                    <a:pt x="32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14" y="2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6" y="22"/>
                  </a:lnTo>
                  <a:lnTo>
                    <a:pt x="12" y="36"/>
                  </a:lnTo>
                  <a:lnTo>
                    <a:pt x="18" y="48"/>
                  </a:lnTo>
                  <a:lnTo>
                    <a:pt x="22" y="58"/>
                  </a:lnTo>
                  <a:lnTo>
                    <a:pt x="22" y="58"/>
                  </a:lnTo>
                  <a:lnTo>
                    <a:pt x="24" y="62"/>
                  </a:lnTo>
                  <a:lnTo>
                    <a:pt x="26" y="68"/>
                  </a:lnTo>
                  <a:lnTo>
                    <a:pt x="28" y="74"/>
                  </a:lnTo>
                  <a:lnTo>
                    <a:pt x="30" y="80"/>
                  </a:lnTo>
                  <a:lnTo>
                    <a:pt x="32" y="82"/>
                  </a:lnTo>
                  <a:lnTo>
                    <a:pt x="34" y="82"/>
                  </a:lnTo>
                  <a:lnTo>
                    <a:pt x="38" y="84"/>
                  </a:lnTo>
                  <a:lnTo>
                    <a:pt x="44" y="88"/>
                  </a:lnTo>
                  <a:lnTo>
                    <a:pt x="48" y="92"/>
                  </a:lnTo>
                  <a:lnTo>
                    <a:pt x="52" y="98"/>
                  </a:lnTo>
                  <a:lnTo>
                    <a:pt x="56" y="106"/>
                  </a:lnTo>
                  <a:lnTo>
                    <a:pt x="58" y="108"/>
                  </a:lnTo>
                  <a:lnTo>
                    <a:pt x="62" y="118"/>
                  </a:lnTo>
                  <a:lnTo>
                    <a:pt x="68" y="128"/>
                  </a:lnTo>
                  <a:lnTo>
                    <a:pt x="76" y="136"/>
                  </a:lnTo>
                  <a:lnTo>
                    <a:pt x="82" y="142"/>
                  </a:lnTo>
                  <a:lnTo>
                    <a:pt x="84" y="144"/>
                  </a:lnTo>
                  <a:lnTo>
                    <a:pt x="88" y="146"/>
                  </a:lnTo>
                  <a:lnTo>
                    <a:pt x="92" y="148"/>
                  </a:lnTo>
                  <a:lnTo>
                    <a:pt x="94" y="148"/>
                  </a:lnTo>
                  <a:lnTo>
                    <a:pt x="96" y="148"/>
                  </a:lnTo>
                  <a:lnTo>
                    <a:pt x="98" y="148"/>
                  </a:lnTo>
                  <a:lnTo>
                    <a:pt x="98" y="144"/>
                  </a:lnTo>
                  <a:lnTo>
                    <a:pt x="94" y="140"/>
                  </a:lnTo>
                  <a:lnTo>
                    <a:pt x="90" y="134"/>
                  </a:lnTo>
                  <a:lnTo>
                    <a:pt x="86" y="126"/>
                  </a:lnTo>
                  <a:lnTo>
                    <a:pt x="82" y="120"/>
                  </a:lnTo>
                  <a:lnTo>
                    <a:pt x="80" y="116"/>
                  </a:lnTo>
                  <a:lnTo>
                    <a:pt x="74" y="108"/>
                  </a:lnTo>
                  <a:lnTo>
                    <a:pt x="68" y="94"/>
                  </a:lnTo>
                  <a:lnTo>
                    <a:pt x="62" y="82"/>
                  </a:lnTo>
                  <a:lnTo>
                    <a:pt x="52" y="72"/>
                  </a:lnTo>
                  <a:lnTo>
                    <a:pt x="42" y="58"/>
                  </a:lnTo>
                  <a:lnTo>
                    <a:pt x="34" y="42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0" y="20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32" y="14"/>
                  </a:lnTo>
                  <a:lnTo>
                    <a:pt x="34" y="14"/>
                  </a:lnTo>
                  <a:lnTo>
                    <a:pt x="38" y="16"/>
                  </a:lnTo>
                  <a:lnTo>
                    <a:pt x="42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58" y="52"/>
                  </a:lnTo>
                  <a:lnTo>
                    <a:pt x="68" y="66"/>
                  </a:lnTo>
                  <a:lnTo>
                    <a:pt x="78" y="78"/>
                  </a:lnTo>
                  <a:lnTo>
                    <a:pt x="78" y="78"/>
                  </a:lnTo>
                  <a:lnTo>
                    <a:pt x="80" y="78"/>
                  </a:lnTo>
                  <a:lnTo>
                    <a:pt x="84" y="80"/>
                  </a:lnTo>
                  <a:lnTo>
                    <a:pt x="88" y="80"/>
                  </a:lnTo>
                  <a:lnTo>
                    <a:pt x="92" y="84"/>
                  </a:lnTo>
                  <a:lnTo>
                    <a:pt x="94" y="86"/>
                  </a:lnTo>
                  <a:lnTo>
                    <a:pt x="96" y="90"/>
                  </a:lnTo>
                  <a:lnTo>
                    <a:pt x="98" y="96"/>
                  </a:lnTo>
                  <a:lnTo>
                    <a:pt x="100" y="98"/>
                  </a:lnTo>
                  <a:lnTo>
                    <a:pt x="106" y="106"/>
                  </a:lnTo>
                  <a:lnTo>
                    <a:pt x="116" y="116"/>
                  </a:lnTo>
                  <a:lnTo>
                    <a:pt x="124" y="126"/>
                  </a:lnTo>
                  <a:lnTo>
                    <a:pt x="134" y="136"/>
                  </a:lnTo>
                  <a:lnTo>
                    <a:pt x="140" y="142"/>
                  </a:lnTo>
                  <a:lnTo>
                    <a:pt x="142" y="148"/>
                  </a:lnTo>
                  <a:lnTo>
                    <a:pt x="144" y="160"/>
                  </a:lnTo>
                  <a:lnTo>
                    <a:pt x="148" y="176"/>
                  </a:lnTo>
                  <a:lnTo>
                    <a:pt x="148" y="198"/>
                  </a:lnTo>
                  <a:lnTo>
                    <a:pt x="150" y="198"/>
                  </a:lnTo>
                  <a:lnTo>
                    <a:pt x="154" y="200"/>
                  </a:lnTo>
                  <a:lnTo>
                    <a:pt x="160" y="202"/>
                  </a:lnTo>
                  <a:lnTo>
                    <a:pt x="170" y="204"/>
                  </a:lnTo>
                  <a:lnTo>
                    <a:pt x="174" y="204"/>
                  </a:lnTo>
                  <a:lnTo>
                    <a:pt x="186" y="208"/>
                  </a:lnTo>
                  <a:lnTo>
                    <a:pt x="198" y="216"/>
                  </a:lnTo>
                  <a:lnTo>
                    <a:pt x="208" y="224"/>
                  </a:lnTo>
                  <a:lnTo>
                    <a:pt x="226" y="224"/>
                  </a:lnTo>
                  <a:lnTo>
                    <a:pt x="230" y="226"/>
                  </a:lnTo>
                  <a:lnTo>
                    <a:pt x="240" y="230"/>
                  </a:lnTo>
                  <a:lnTo>
                    <a:pt x="254" y="236"/>
                  </a:lnTo>
                  <a:lnTo>
                    <a:pt x="272" y="240"/>
                  </a:lnTo>
                  <a:lnTo>
                    <a:pt x="278" y="240"/>
                  </a:lnTo>
                  <a:lnTo>
                    <a:pt x="290" y="240"/>
                  </a:lnTo>
                  <a:lnTo>
                    <a:pt x="304" y="240"/>
                  </a:lnTo>
                  <a:lnTo>
                    <a:pt x="304" y="240"/>
                  </a:lnTo>
                  <a:lnTo>
                    <a:pt x="306" y="240"/>
                  </a:lnTo>
                  <a:lnTo>
                    <a:pt x="308" y="240"/>
                  </a:lnTo>
                  <a:lnTo>
                    <a:pt x="310" y="242"/>
                  </a:lnTo>
                  <a:lnTo>
                    <a:pt x="314" y="244"/>
                  </a:lnTo>
                  <a:lnTo>
                    <a:pt x="314" y="248"/>
                  </a:lnTo>
                  <a:lnTo>
                    <a:pt x="316" y="248"/>
                  </a:lnTo>
                  <a:lnTo>
                    <a:pt x="316" y="244"/>
                  </a:lnTo>
                  <a:lnTo>
                    <a:pt x="318" y="242"/>
                  </a:lnTo>
                  <a:lnTo>
                    <a:pt x="320" y="238"/>
                  </a:lnTo>
                  <a:lnTo>
                    <a:pt x="322" y="236"/>
                  </a:lnTo>
                  <a:lnTo>
                    <a:pt x="322" y="234"/>
                  </a:lnTo>
                  <a:lnTo>
                    <a:pt x="322" y="232"/>
                  </a:lnTo>
                  <a:lnTo>
                    <a:pt x="322" y="230"/>
                  </a:lnTo>
                  <a:lnTo>
                    <a:pt x="320" y="228"/>
                  </a:lnTo>
                  <a:lnTo>
                    <a:pt x="320" y="226"/>
                  </a:lnTo>
                  <a:lnTo>
                    <a:pt x="320" y="226"/>
                  </a:lnTo>
                  <a:lnTo>
                    <a:pt x="320" y="224"/>
                  </a:lnTo>
                  <a:lnTo>
                    <a:pt x="320" y="222"/>
                  </a:lnTo>
                  <a:lnTo>
                    <a:pt x="322" y="222"/>
                  </a:lnTo>
                  <a:lnTo>
                    <a:pt x="346" y="222"/>
                  </a:lnTo>
                  <a:lnTo>
                    <a:pt x="346" y="212"/>
                  </a:lnTo>
                  <a:lnTo>
                    <a:pt x="336" y="202"/>
                  </a:lnTo>
                  <a:lnTo>
                    <a:pt x="340" y="202"/>
                  </a:lnTo>
                  <a:lnTo>
                    <a:pt x="340" y="194"/>
                  </a:lnTo>
                  <a:lnTo>
                    <a:pt x="360" y="194"/>
                  </a:lnTo>
                  <a:lnTo>
                    <a:pt x="360" y="194"/>
                  </a:lnTo>
                  <a:lnTo>
                    <a:pt x="360" y="192"/>
                  </a:lnTo>
                  <a:lnTo>
                    <a:pt x="360" y="190"/>
                  </a:lnTo>
                  <a:lnTo>
                    <a:pt x="362" y="190"/>
                  </a:lnTo>
                  <a:lnTo>
                    <a:pt x="364" y="192"/>
                  </a:lnTo>
                  <a:lnTo>
                    <a:pt x="366" y="190"/>
                  </a:lnTo>
                  <a:lnTo>
                    <a:pt x="366" y="190"/>
                  </a:lnTo>
                  <a:lnTo>
                    <a:pt x="368" y="188"/>
                  </a:lnTo>
                  <a:lnTo>
                    <a:pt x="370" y="188"/>
                  </a:lnTo>
                  <a:lnTo>
                    <a:pt x="372" y="188"/>
                  </a:lnTo>
                  <a:lnTo>
                    <a:pt x="374" y="186"/>
                  </a:lnTo>
                  <a:lnTo>
                    <a:pt x="374" y="18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5" name="Freeform 525"/>
            <p:cNvSpPr>
              <a:spLocks/>
            </p:cNvSpPr>
            <p:nvPr/>
          </p:nvSpPr>
          <p:spPr bwMode="gray">
            <a:xfrm>
              <a:off x="7181745" y="4343350"/>
              <a:ext cx="151815" cy="85107"/>
            </a:xfrm>
            <a:custGeom>
              <a:avLst/>
              <a:gdLst>
                <a:gd name="T0" fmla="*/ 80 w 82"/>
                <a:gd name="T1" fmla="*/ 8 h 46"/>
                <a:gd name="T2" fmla="*/ 76 w 82"/>
                <a:gd name="T3" fmla="*/ 8 h 46"/>
                <a:gd name="T4" fmla="*/ 72 w 82"/>
                <a:gd name="T5" fmla="*/ 8 h 46"/>
                <a:gd name="T6" fmla="*/ 68 w 82"/>
                <a:gd name="T7" fmla="*/ 8 h 46"/>
                <a:gd name="T8" fmla="*/ 66 w 82"/>
                <a:gd name="T9" fmla="*/ 8 h 46"/>
                <a:gd name="T10" fmla="*/ 62 w 82"/>
                <a:gd name="T11" fmla="*/ 12 h 46"/>
                <a:gd name="T12" fmla="*/ 60 w 82"/>
                <a:gd name="T13" fmla="*/ 18 h 46"/>
                <a:gd name="T14" fmla="*/ 56 w 82"/>
                <a:gd name="T15" fmla="*/ 24 h 46"/>
                <a:gd name="T16" fmla="*/ 50 w 82"/>
                <a:gd name="T17" fmla="*/ 30 h 46"/>
                <a:gd name="T18" fmla="*/ 48 w 82"/>
                <a:gd name="T19" fmla="*/ 30 h 46"/>
                <a:gd name="T20" fmla="*/ 44 w 82"/>
                <a:gd name="T21" fmla="*/ 34 h 46"/>
                <a:gd name="T22" fmla="*/ 44 w 82"/>
                <a:gd name="T23" fmla="*/ 38 h 46"/>
                <a:gd name="T24" fmla="*/ 42 w 82"/>
                <a:gd name="T25" fmla="*/ 42 h 46"/>
                <a:gd name="T26" fmla="*/ 38 w 82"/>
                <a:gd name="T27" fmla="*/ 44 h 46"/>
                <a:gd name="T28" fmla="*/ 36 w 82"/>
                <a:gd name="T29" fmla="*/ 46 h 46"/>
                <a:gd name="T30" fmla="*/ 34 w 82"/>
                <a:gd name="T31" fmla="*/ 42 h 46"/>
                <a:gd name="T32" fmla="*/ 32 w 82"/>
                <a:gd name="T33" fmla="*/ 42 h 46"/>
                <a:gd name="T34" fmla="*/ 30 w 82"/>
                <a:gd name="T35" fmla="*/ 44 h 46"/>
                <a:gd name="T36" fmla="*/ 30 w 82"/>
                <a:gd name="T37" fmla="*/ 42 h 46"/>
                <a:gd name="T38" fmla="*/ 30 w 82"/>
                <a:gd name="T39" fmla="*/ 36 h 46"/>
                <a:gd name="T40" fmla="*/ 30 w 82"/>
                <a:gd name="T41" fmla="*/ 34 h 46"/>
                <a:gd name="T42" fmla="*/ 26 w 82"/>
                <a:gd name="T43" fmla="*/ 32 h 46"/>
                <a:gd name="T44" fmla="*/ 22 w 82"/>
                <a:gd name="T45" fmla="*/ 30 h 46"/>
                <a:gd name="T46" fmla="*/ 18 w 82"/>
                <a:gd name="T47" fmla="*/ 30 h 46"/>
                <a:gd name="T48" fmla="*/ 16 w 82"/>
                <a:gd name="T49" fmla="*/ 32 h 46"/>
                <a:gd name="T50" fmla="*/ 12 w 82"/>
                <a:gd name="T51" fmla="*/ 30 h 46"/>
                <a:gd name="T52" fmla="*/ 10 w 82"/>
                <a:gd name="T53" fmla="*/ 28 h 46"/>
                <a:gd name="T54" fmla="*/ 2 w 82"/>
                <a:gd name="T55" fmla="*/ 24 h 46"/>
                <a:gd name="T56" fmla="*/ 2 w 82"/>
                <a:gd name="T57" fmla="*/ 22 h 46"/>
                <a:gd name="T58" fmla="*/ 2 w 82"/>
                <a:gd name="T59" fmla="*/ 22 h 46"/>
                <a:gd name="T60" fmla="*/ 6 w 82"/>
                <a:gd name="T61" fmla="*/ 22 h 46"/>
                <a:gd name="T62" fmla="*/ 10 w 82"/>
                <a:gd name="T63" fmla="*/ 18 h 46"/>
                <a:gd name="T64" fmla="*/ 12 w 82"/>
                <a:gd name="T65" fmla="*/ 14 h 46"/>
                <a:gd name="T66" fmla="*/ 16 w 82"/>
                <a:gd name="T67" fmla="*/ 12 h 46"/>
                <a:gd name="T68" fmla="*/ 20 w 82"/>
                <a:gd name="T69" fmla="*/ 10 h 46"/>
                <a:gd name="T70" fmla="*/ 26 w 82"/>
                <a:gd name="T71" fmla="*/ 4 h 46"/>
                <a:gd name="T72" fmla="*/ 28 w 82"/>
                <a:gd name="T73" fmla="*/ 2 h 46"/>
                <a:gd name="T74" fmla="*/ 32 w 82"/>
                <a:gd name="T75" fmla="*/ 0 h 46"/>
                <a:gd name="T76" fmla="*/ 34 w 82"/>
                <a:gd name="T77" fmla="*/ 0 h 46"/>
                <a:gd name="T78" fmla="*/ 40 w 82"/>
                <a:gd name="T79" fmla="*/ 0 h 46"/>
                <a:gd name="T80" fmla="*/ 42 w 82"/>
                <a:gd name="T81" fmla="*/ 0 h 46"/>
                <a:gd name="T82" fmla="*/ 48 w 82"/>
                <a:gd name="T83" fmla="*/ 0 h 46"/>
                <a:gd name="T84" fmla="*/ 58 w 82"/>
                <a:gd name="T85" fmla="*/ 0 h 46"/>
                <a:gd name="T86" fmla="*/ 70 w 82"/>
                <a:gd name="T87" fmla="*/ 2 h 46"/>
                <a:gd name="T88" fmla="*/ 80 w 82"/>
                <a:gd name="T89" fmla="*/ 2 h 46"/>
                <a:gd name="T90" fmla="*/ 82 w 82"/>
                <a:gd name="T91" fmla="*/ 4 h 46"/>
                <a:gd name="T92" fmla="*/ 82 w 82"/>
                <a:gd name="T93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2" h="46">
                  <a:moveTo>
                    <a:pt x="82" y="8"/>
                  </a:moveTo>
                  <a:lnTo>
                    <a:pt x="80" y="8"/>
                  </a:lnTo>
                  <a:lnTo>
                    <a:pt x="78" y="8"/>
                  </a:lnTo>
                  <a:lnTo>
                    <a:pt x="76" y="8"/>
                  </a:lnTo>
                  <a:lnTo>
                    <a:pt x="74" y="8"/>
                  </a:lnTo>
                  <a:lnTo>
                    <a:pt x="72" y="8"/>
                  </a:lnTo>
                  <a:lnTo>
                    <a:pt x="70" y="10"/>
                  </a:lnTo>
                  <a:lnTo>
                    <a:pt x="68" y="8"/>
                  </a:lnTo>
                  <a:lnTo>
                    <a:pt x="66" y="8"/>
                  </a:lnTo>
                  <a:lnTo>
                    <a:pt x="66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8"/>
                  </a:lnTo>
                  <a:lnTo>
                    <a:pt x="60" y="18"/>
                  </a:lnTo>
                  <a:lnTo>
                    <a:pt x="58" y="22"/>
                  </a:lnTo>
                  <a:lnTo>
                    <a:pt x="56" y="24"/>
                  </a:lnTo>
                  <a:lnTo>
                    <a:pt x="54" y="28"/>
                  </a:lnTo>
                  <a:lnTo>
                    <a:pt x="50" y="30"/>
                  </a:lnTo>
                  <a:lnTo>
                    <a:pt x="50" y="30"/>
                  </a:lnTo>
                  <a:lnTo>
                    <a:pt x="48" y="30"/>
                  </a:lnTo>
                  <a:lnTo>
                    <a:pt x="46" y="32"/>
                  </a:lnTo>
                  <a:lnTo>
                    <a:pt x="44" y="34"/>
                  </a:lnTo>
                  <a:lnTo>
                    <a:pt x="44" y="36"/>
                  </a:lnTo>
                  <a:lnTo>
                    <a:pt x="44" y="38"/>
                  </a:lnTo>
                  <a:lnTo>
                    <a:pt x="44" y="40"/>
                  </a:lnTo>
                  <a:lnTo>
                    <a:pt x="42" y="42"/>
                  </a:lnTo>
                  <a:lnTo>
                    <a:pt x="40" y="44"/>
                  </a:lnTo>
                  <a:lnTo>
                    <a:pt x="38" y="44"/>
                  </a:lnTo>
                  <a:lnTo>
                    <a:pt x="38" y="46"/>
                  </a:lnTo>
                  <a:lnTo>
                    <a:pt x="36" y="46"/>
                  </a:lnTo>
                  <a:lnTo>
                    <a:pt x="34" y="44"/>
                  </a:lnTo>
                  <a:lnTo>
                    <a:pt x="34" y="42"/>
                  </a:lnTo>
                  <a:lnTo>
                    <a:pt x="32" y="42"/>
                  </a:lnTo>
                  <a:lnTo>
                    <a:pt x="32" y="42"/>
                  </a:lnTo>
                  <a:lnTo>
                    <a:pt x="32" y="44"/>
                  </a:lnTo>
                  <a:lnTo>
                    <a:pt x="30" y="44"/>
                  </a:lnTo>
                  <a:lnTo>
                    <a:pt x="30" y="42"/>
                  </a:lnTo>
                  <a:lnTo>
                    <a:pt x="30" y="42"/>
                  </a:lnTo>
                  <a:lnTo>
                    <a:pt x="30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0" y="34"/>
                  </a:lnTo>
                  <a:lnTo>
                    <a:pt x="28" y="32"/>
                  </a:lnTo>
                  <a:lnTo>
                    <a:pt x="26" y="32"/>
                  </a:lnTo>
                  <a:lnTo>
                    <a:pt x="24" y="30"/>
                  </a:lnTo>
                  <a:lnTo>
                    <a:pt x="22" y="30"/>
                  </a:lnTo>
                  <a:lnTo>
                    <a:pt x="20" y="30"/>
                  </a:lnTo>
                  <a:lnTo>
                    <a:pt x="18" y="30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4" y="32"/>
                  </a:lnTo>
                  <a:lnTo>
                    <a:pt x="12" y="30"/>
                  </a:lnTo>
                  <a:lnTo>
                    <a:pt x="12" y="28"/>
                  </a:lnTo>
                  <a:lnTo>
                    <a:pt x="10" y="28"/>
                  </a:lnTo>
                  <a:lnTo>
                    <a:pt x="6" y="24"/>
                  </a:lnTo>
                  <a:lnTo>
                    <a:pt x="2" y="24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6" y="22"/>
                  </a:lnTo>
                  <a:lnTo>
                    <a:pt x="8" y="20"/>
                  </a:lnTo>
                  <a:lnTo>
                    <a:pt x="10" y="18"/>
                  </a:lnTo>
                  <a:lnTo>
                    <a:pt x="10" y="18"/>
                  </a:lnTo>
                  <a:lnTo>
                    <a:pt x="12" y="14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20" y="10"/>
                  </a:lnTo>
                  <a:lnTo>
                    <a:pt x="24" y="8"/>
                  </a:lnTo>
                  <a:lnTo>
                    <a:pt x="26" y="4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30" y="0"/>
                  </a:lnTo>
                  <a:lnTo>
                    <a:pt x="32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6" y="0"/>
                  </a:lnTo>
                  <a:lnTo>
                    <a:pt x="40" y="0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58" y="0"/>
                  </a:lnTo>
                  <a:lnTo>
                    <a:pt x="64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2"/>
                  </a:lnTo>
                  <a:lnTo>
                    <a:pt x="80" y="4"/>
                  </a:lnTo>
                  <a:lnTo>
                    <a:pt x="82" y="4"/>
                  </a:lnTo>
                  <a:lnTo>
                    <a:pt x="82" y="6"/>
                  </a:lnTo>
                  <a:lnTo>
                    <a:pt x="82" y="6"/>
                  </a:lnTo>
                  <a:lnTo>
                    <a:pt x="82" y="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6" name="Freeform 526"/>
            <p:cNvSpPr>
              <a:spLocks/>
            </p:cNvSpPr>
            <p:nvPr/>
          </p:nvSpPr>
          <p:spPr bwMode="gray">
            <a:xfrm>
              <a:off x="7159528" y="4387754"/>
              <a:ext cx="81461" cy="44404"/>
            </a:xfrm>
            <a:custGeom>
              <a:avLst/>
              <a:gdLst>
                <a:gd name="T0" fmla="*/ 44 w 44"/>
                <a:gd name="T1" fmla="*/ 20 h 24"/>
                <a:gd name="T2" fmla="*/ 42 w 44"/>
                <a:gd name="T3" fmla="*/ 22 h 24"/>
                <a:gd name="T4" fmla="*/ 40 w 44"/>
                <a:gd name="T5" fmla="*/ 22 h 24"/>
                <a:gd name="T6" fmla="*/ 40 w 44"/>
                <a:gd name="T7" fmla="*/ 24 h 24"/>
                <a:gd name="T8" fmla="*/ 32 w 44"/>
                <a:gd name="T9" fmla="*/ 22 h 24"/>
                <a:gd name="T10" fmla="*/ 26 w 44"/>
                <a:gd name="T11" fmla="*/ 22 h 24"/>
                <a:gd name="T12" fmla="*/ 20 w 44"/>
                <a:gd name="T13" fmla="*/ 20 h 24"/>
                <a:gd name="T14" fmla="*/ 16 w 44"/>
                <a:gd name="T15" fmla="*/ 18 h 24"/>
                <a:gd name="T16" fmla="*/ 12 w 44"/>
                <a:gd name="T17" fmla="*/ 18 h 24"/>
                <a:gd name="T18" fmla="*/ 12 w 44"/>
                <a:gd name="T19" fmla="*/ 16 h 24"/>
                <a:gd name="T20" fmla="*/ 6 w 44"/>
                <a:gd name="T21" fmla="*/ 14 h 24"/>
                <a:gd name="T22" fmla="*/ 2 w 44"/>
                <a:gd name="T23" fmla="*/ 12 h 24"/>
                <a:gd name="T24" fmla="*/ 0 w 44"/>
                <a:gd name="T25" fmla="*/ 10 h 24"/>
                <a:gd name="T26" fmla="*/ 8 w 44"/>
                <a:gd name="T27" fmla="*/ 4 h 24"/>
                <a:gd name="T28" fmla="*/ 10 w 44"/>
                <a:gd name="T29" fmla="*/ 2 h 24"/>
                <a:gd name="T30" fmla="*/ 12 w 44"/>
                <a:gd name="T31" fmla="*/ 0 h 24"/>
                <a:gd name="T32" fmla="*/ 14 w 44"/>
                <a:gd name="T33" fmla="*/ 0 h 24"/>
                <a:gd name="T34" fmla="*/ 16 w 44"/>
                <a:gd name="T35" fmla="*/ 0 h 24"/>
                <a:gd name="T36" fmla="*/ 20 w 44"/>
                <a:gd name="T37" fmla="*/ 2 h 24"/>
                <a:gd name="T38" fmla="*/ 24 w 44"/>
                <a:gd name="T39" fmla="*/ 4 h 24"/>
                <a:gd name="T40" fmla="*/ 24 w 44"/>
                <a:gd name="T41" fmla="*/ 6 h 24"/>
                <a:gd name="T42" fmla="*/ 26 w 44"/>
                <a:gd name="T43" fmla="*/ 6 h 24"/>
                <a:gd name="T44" fmla="*/ 26 w 44"/>
                <a:gd name="T45" fmla="*/ 8 h 24"/>
                <a:gd name="T46" fmla="*/ 30 w 44"/>
                <a:gd name="T47" fmla="*/ 8 h 24"/>
                <a:gd name="T48" fmla="*/ 30 w 44"/>
                <a:gd name="T49" fmla="*/ 8 h 24"/>
                <a:gd name="T50" fmla="*/ 32 w 44"/>
                <a:gd name="T51" fmla="*/ 6 h 24"/>
                <a:gd name="T52" fmla="*/ 34 w 44"/>
                <a:gd name="T53" fmla="*/ 6 h 24"/>
                <a:gd name="T54" fmla="*/ 38 w 44"/>
                <a:gd name="T55" fmla="*/ 6 h 24"/>
                <a:gd name="T56" fmla="*/ 38 w 44"/>
                <a:gd name="T57" fmla="*/ 6 h 24"/>
                <a:gd name="T58" fmla="*/ 40 w 44"/>
                <a:gd name="T59" fmla="*/ 8 h 24"/>
                <a:gd name="T60" fmla="*/ 42 w 44"/>
                <a:gd name="T61" fmla="*/ 10 h 24"/>
                <a:gd name="T62" fmla="*/ 44 w 44"/>
                <a:gd name="T63" fmla="*/ 12 h 24"/>
                <a:gd name="T64" fmla="*/ 44 w 44"/>
                <a:gd name="T65" fmla="*/ 14 h 24"/>
                <a:gd name="T66" fmla="*/ 44 w 44"/>
                <a:gd name="T67" fmla="*/ 16 h 24"/>
                <a:gd name="T68" fmla="*/ 44 w 44"/>
                <a:gd name="T69" fmla="*/ 18 h 24"/>
                <a:gd name="T70" fmla="*/ 44 w 44"/>
                <a:gd name="T71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24">
                  <a:moveTo>
                    <a:pt x="44" y="20"/>
                  </a:moveTo>
                  <a:lnTo>
                    <a:pt x="42" y="22"/>
                  </a:lnTo>
                  <a:lnTo>
                    <a:pt x="40" y="22"/>
                  </a:lnTo>
                  <a:lnTo>
                    <a:pt x="40" y="24"/>
                  </a:lnTo>
                  <a:lnTo>
                    <a:pt x="32" y="22"/>
                  </a:lnTo>
                  <a:lnTo>
                    <a:pt x="26" y="22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2" y="18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26" y="8"/>
                  </a:lnTo>
                  <a:lnTo>
                    <a:pt x="30" y="8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4" y="6"/>
                  </a:lnTo>
                  <a:lnTo>
                    <a:pt x="38" y="6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10"/>
                  </a:lnTo>
                  <a:lnTo>
                    <a:pt x="44" y="12"/>
                  </a:lnTo>
                  <a:lnTo>
                    <a:pt x="44" y="14"/>
                  </a:lnTo>
                  <a:lnTo>
                    <a:pt x="44" y="16"/>
                  </a:lnTo>
                  <a:lnTo>
                    <a:pt x="44" y="18"/>
                  </a:lnTo>
                  <a:lnTo>
                    <a:pt x="44" y="2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7" name="Freeform 527"/>
            <p:cNvSpPr>
              <a:spLocks/>
            </p:cNvSpPr>
            <p:nvPr/>
          </p:nvSpPr>
          <p:spPr bwMode="gray">
            <a:xfrm>
              <a:off x="7622377" y="4254543"/>
              <a:ext cx="70353" cy="51804"/>
            </a:xfrm>
            <a:custGeom>
              <a:avLst/>
              <a:gdLst>
                <a:gd name="T0" fmla="*/ 4 w 38"/>
                <a:gd name="T1" fmla="*/ 0 h 28"/>
                <a:gd name="T2" fmla="*/ 6 w 38"/>
                <a:gd name="T3" fmla="*/ 2 h 28"/>
                <a:gd name="T4" fmla="*/ 6 w 38"/>
                <a:gd name="T5" fmla="*/ 6 h 28"/>
                <a:gd name="T6" fmla="*/ 6 w 38"/>
                <a:gd name="T7" fmla="*/ 10 h 28"/>
                <a:gd name="T8" fmla="*/ 4 w 38"/>
                <a:gd name="T9" fmla="*/ 12 h 28"/>
                <a:gd name="T10" fmla="*/ 2 w 38"/>
                <a:gd name="T11" fmla="*/ 14 h 28"/>
                <a:gd name="T12" fmla="*/ 0 w 38"/>
                <a:gd name="T13" fmla="*/ 14 h 28"/>
                <a:gd name="T14" fmla="*/ 0 w 38"/>
                <a:gd name="T15" fmla="*/ 16 h 28"/>
                <a:gd name="T16" fmla="*/ 0 w 38"/>
                <a:gd name="T17" fmla="*/ 20 h 28"/>
                <a:gd name="T18" fmla="*/ 2 w 38"/>
                <a:gd name="T19" fmla="*/ 22 h 28"/>
                <a:gd name="T20" fmla="*/ 2 w 38"/>
                <a:gd name="T21" fmla="*/ 24 h 28"/>
                <a:gd name="T22" fmla="*/ 4 w 38"/>
                <a:gd name="T23" fmla="*/ 26 h 28"/>
                <a:gd name="T24" fmla="*/ 4 w 38"/>
                <a:gd name="T25" fmla="*/ 28 h 28"/>
                <a:gd name="T26" fmla="*/ 4 w 38"/>
                <a:gd name="T27" fmla="*/ 28 h 28"/>
                <a:gd name="T28" fmla="*/ 6 w 38"/>
                <a:gd name="T29" fmla="*/ 28 h 28"/>
                <a:gd name="T30" fmla="*/ 8 w 38"/>
                <a:gd name="T31" fmla="*/ 28 h 28"/>
                <a:gd name="T32" fmla="*/ 12 w 38"/>
                <a:gd name="T33" fmla="*/ 26 h 28"/>
                <a:gd name="T34" fmla="*/ 14 w 38"/>
                <a:gd name="T35" fmla="*/ 24 h 28"/>
                <a:gd name="T36" fmla="*/ 16 w 38"/>
                <a:gd name="T37" fmla="*/ 24 h 28"/>
                <a:gd name="T38" fmla="*/ 18 w 38"/>
                <a:gd name="T39" fmla="*/ 22 h 28"/>
                <a:gd name="T40" fmla="*/ 20 w 38"/>
                <a:gd name="T41" fmla="*/ 22 h 28"/>
                <a:gd name="T42" fmla="*/ 22 w 38"/>
                <a:gd name="T43" fmla="*/ 24 h 28"/>
                <a:gd name="T44" fmla="*/ 22 w 38"/>
                <a:gd name="T45" fmla="*/ 24 h 28"/>
                <a:gd name="T46" fmla="*/ 32 w 38"/>
                <a:gd name="T47" fmla="*/ 22 h 28"/>
                <a:gd name="T48" fmla="*/ 38 w 38"/>
                <a:gd name="T49" fmla="*/ 20 h 28"/>
                <a:gd name="T50" fmla="*/ 38 w 38"/>
                <a:gd name="T51" fmla="*/ 12 h 28"/>
                <a:gd name="T52" fmla="*/ 32 w 38"/>
                <a:gd name="T53" fmla="*/ 10 h 28"/>
                <a:gd name="T54" fmla="*/ 24 w 38"/>
                <a:gd name="T55" fmla="*/ 8 h 28"/>
                <a:gd name="T56" fmla="*/ 30 w 38"/>
                <a:gd name="T57" fmla="*/ 6 h 28"/>
                <a:gd name="T58" fmla="*/ 20 w 38"/>
                <a:gd name="T59" fmla="*/ 6 h 28"/>
                <a:gd name="T60" fmla="*/ 14 w 38"/>
                <a:gd name="T61" fmla="*/ 2 h 28"/>
                <a:gd name="T62" fmla="*/ 4 w 38"/>
                <a:gd name="T6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8" h="28">
                  <a:moveTo>
                    <a:pt x="4" y="0"/>
                  </a:moveTo>
                  <a:lnTo>
                    <a:pt x="6" y="2"/>
                  </a:lnTo>
                  <a:lnTo>
                    <a:pt x="6" y="6"/>
                  </a:lnTo>
                  <a:lnTo>
                    <a:pt x="6" y="10"/>
                  </a:lnTo>
                  <a:lnTo>
                    <a:pt x="4" y="12"/>
                  </a:lnTo>
                  <a:lnTo>
                    <a:pt x="2" y="14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4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4"/>
                  </a:lnTo>
                  <a:lnTo>
                    <a:pt x="18" y="22"/>
                  </a:lnTo>
                  <a:lnTo>
                    <a:pt x="20" y="22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32" y="22"/>
                  </a:lnTo>
                  <a:lnTo>
                    <a:pt x="38" y="20"/>
                  </a:lnTo>
                  <a:lnTo>
                    <a:pt x="38" y="12"/>
                  </a:lnTo>
                  <a:lnTo>
                    <a:pt x="32" y="10"/>
                  </a:lnTo>
                  <a:lnTo>
                    <a:pt x="24" y="8"/>
                  </a:lnTo>
                  <a:lnTo>
                    <a:pt x="30" y="6"/>
                  </a:lnTo>
                  <a:lnTo>
                    <a:pt x="20" y="6"/>
                  </a:lnTo>
                  <a:lnTo>
                    <a:pt x="14" y="2"/>
                  </a:lnTo>
                  <a:lnTo>
                    <a:pt x="4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8" name="Freeform 528"/>
            <p:cNvSpPr>
              <a:spLocks/>
            </p:cNvSpPr>
            <p:nvPr/>
          </p:nvSpPr>
          <p:spPr bwMode="gray">
            <a:xfrm>
              <a:off x="7552024" y="4243442"/>
              <a:ext cx="81461" cy="66605"/>
            </a:xfrm>
            <a:custGeom>
              <a:avLst/>
              <a:gdLst>
                <a:gd name="T0" fmla="*/ 12 w 44"/>
                <a:gd name="T1" fmla="*/ 2 h 36"/>
                <a:gd name="T2" fmla="*/ 8 w 44"/>
                <a:gd name="T3" fmla="*/ 6 h 36"/>
                <a:gd name="T4" fmla="*/ 12 w 44"/>
                <a:gd name="T5" fmla="*/ 8 h 36"/>
                <a:gd name="T6" fmla="*/ 14 w 44"/>
                <a:gd name="T7" fmla="*/ 8 h 36"/>
                <a:gd name="T8" fmla="*/ 16 w 44"/>
                <a:gd name="T9" fmla="*/ 8 h 36"/>
                <a:gd name="T10" fmla="*/ 18 w 44"/>
                <a:gd name="T11" fmla="*/ 8 h 36"/>
                <a:gd name="T12" fmla="*/ 22 w 44"/>
                <a:gd name="T13" fmla="*/ 10 h 36"/>
                <a:gd name="T14" fmla="*/ 24 w 44"/>
                <a:gd name="T15" fmla="*/ 10 h 36"/>
                <a:gd name="T16" fmla="*/ 26 w 44"/>
                <a:gd name="T17" fmla="*/ 14 h 36"/>
                <a:gd name="T18" fmla="*/ 26 w 44"/>
                <a:gd name="T19" fmla="*/ 14 h 36"/>
                <a:gd name="T20" fmla="*/ 26 w 44"/>
                <a:gd name="T21" fmla="*/ 16 h 36"/>
                <a:gd name="T22" fmla="*/ 26 w 44"/>
                <a:gd name="T23" fmla="*/ 18 h 36"/>
                <a:gd name="T24" fmla="*/ 26 w 44"/>
                <a:gd name="T25" fmla="*/ 20 h 36"/>
                <a:gd name="T26" fmla="*/ 24 w 44"/>
                <a:gd name="T27" fmla="*/ 22 h 36"/>
                <a:gd name="T28" fmla="*/ 20 w 44"/>
                <a:gd name="T29" fmla="*/ 22 h 36"/>
                <a:gd name="T30" fmla="*/ 10 w 44"/>
                <a:gd name="T31" fmla="*/ 18 h 36"/>
                <a:gd name="T32" fmla="*/ 4 w 44"/>
                <a:gd name="T33" fmla="*/ 18 h 36"/>
                <a:gd name="T34" fmla="*/ 0 w 44"/>
                <a:gd name="T35" fmla="*/ 22 h 36"/>
                <a:gd name="T36" fmla="*/ 6 w 44"/>
                <a:gd name="T37" fmla="*/ 26 h 36"/>
                <a:gd name="T38" fmla="*/ 6 w 44"/>
                <a:gd name="T39" fmla="*/ 26 h 36"/>
                <a:gd name="T40" fmla="*/ 10 w 44"/>
                <a:gd name="T41" fmla="*/ 26 h 36"/>
                <a:gd name="T42" fmla="*/ 14 w 44"/>
                <a:gd name="T43" fmla="*/ 26 h 36"/>
                <a:gd name="T44" fmla="*/ 16 w 44"/>
                <a:gd name="T45" fmla="*/ 26 h 36"/>
                <a:gd name="T46" fmla="*/ 20 w 44"/>
                <a:gd name="T47" fmla="*/ 28 h 36"/>
                <a:gd name="T48" fmla="*/ 20 w 44"/>
                <a:gd name="T49" fmla="*/ 30 h 36"/>
                <a:gd name="T50" fmla="*/ 22 w 44"/>
                <a:gd name="T51" fmla="*/ 32 h 36"/>
                <a:gd name="T52" fmla="*/ 26 w 44"/>
                <a:gd name="T53" fmla="*/ 34 h 36"/>
                <a:gd name="T54" fmla="*/ 30 w 44"/>
                <a:gd name="T55" fmla="*/ 36 h 36"/>
                <a:gd name="T56" fmla="*/ 34 w 44"/>
                <a:gd name="T57" fmla="*/ 36 h 36"/>
                <a:gd name="T58" fmla="*/ 36 w 44"/>
                <a:gd name="T59" fmla="*/ 36 h 36"/>
                <a:gd name="T60" fmla="*/ 40 w 44"/>
                <a:gd name="T61" fmla="*/ 36 h 36"/>
                <a:gd name="T62" fmla="*/ 42 w 44"/>
                <a:gd name="T63" fmla="*/ 36 h 36"/>
                <a:gd name="T64" fmla="*/ 42 w 44"/>
                <a:gd name="T65" fmla="*/ 34 h 36"/>
                <a:gd name="T66" fmla="*/ 42 w 44"/>
                <a:gd name="T67" fmla="*/ 30 h 36"/>
                <a:gd name="T68" fmla="*/ 40 w 44"/>
                <a:gd name="T69" fmla="*/ 30 h 36"/>
                <a:gd name="T70" fmla="*/ 40 w 44"/>
                <a:gd name="T71" fmla="*/ 28 h 36"/>
                <a:gd name="T72" fmla="*/ 38 w 44"/>
                <a:gd name="T73" fmla="*/ 24 h 36"/>
                <a:gd name="T74" fmla="*/ 38 w 44"/>
                <a:gd name="T75" fmla="*/ 22 h 36"/>
                <a:gd name="T76" fmla="*/ 38 w 44"/>
                <a:gd name="T77" fmla="*/ 18 h 36"/>
                <a:gd name="T78" fmla="*/ 40 w 44"/>
                <a:gd name="T79" fmla="*/ 18 h 36"/>
                <a:gd name="T80" fmla="*/ 42 w 44"/>
                <a:gd name="T81" fmla="*/ 16 h 36"/>
                <a:gd name="T82" fmla="*/ 44 w 44"/>
                <a:gd name="T83" fmla="*/ 14 h 36"/>
                <a:gd name="T84" fmla="*/ 44 w 44"/>
                <a:gd name="T85" fmla="*/ 12 h 36"/>
                <a:gd name="T86" fmla="*/ 44 w 44"/>
                <a:gd name="T87" fmla="*/ 8 h 36"/>
                <a:gd name="T88" fmla="*/ 42 w 44"/>
                <a:gd name="T89" fmla="*/ 4 h 36"/>
                <a:gd name="T90" fmla="*/ 28 w 44"/>
                <a:gd name="T91" fmla="*/ 2 h 36"/>
                <a:gd name="T92" fmla="*/ 20 w 44"/>
                <a:gd name="T93" fmla="*/ 0 h 36"/>
                <a:gd name="T94" fmla="*/ 12 w 44"/>
                <a:gd name="T95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4" h="36">
                  <a:moveTo>
                    <a:pt x="12" y="2"/>
                  </a:moveTo>
                  <a:lnTo>
                    <a:pt x="8" y="6"/>
                  </a:lnTo>
                  <a:lnTo>
                    <a:pt x="12" y="8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22" y="10"/>
                  </a:lnTo>
                  <a:lnTo>
                    <a:pt x="24" y="10"/>
                  </a:lnTo>
                  <a:lnTo>
                    <a:pt x="26" y="14"/>
                  </a:lnTo>
                  <a:lnTo>
                    <a:pt x="26" y="14"/>
                  </a:lnTo>
                  <a:lnTo>
                    <a:pt x="26" y="16"/>
                  </a:lnTo>
                  <a:lnTo>
                    <a:pt x="26" y="18"/>
                  </a:lnTo>
                  <a:lnTo>
                    <a:pt x="26" y="20"/>
                  </a:lnTo>
                  <a:lnTo>
                    <a:pt x="24" y="22"/>
                  </a:lnTo>
                  <a:lnTo>
                    <a:pt x="20" y="22"/>
                  </a:lnTo>
                  <a:lnTo>
                    <a:pt x="10" y="18"/>
                  </a:lnTo>
                  <a:lnTo>
                    <a:pt x="4" y="18"/>
                  </a:lnTo>
                  <a:lnTo>
                    <a:pt x="0" y="22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6"/>
                  </a:lnTo>
                  <a:lnTo>
                    <a:pt x="20" y="28"/>
                  </a:lnTo>
                  <a:lnTo>
                    <a:pt x="20" y="30"/>
                  </a:lnTo>
                  <a:lnTo>
                    <a:pt x="22" y="32"/>
                  </a:lnTo>
                  <a:lnTo>
                    <a:pt x="26" y="34"/>
                  </a:lnTo>
                  <a:lnTo>
                    <a:pt x="30" y="36"/>
                  </a:lnTo>
                  <a:lnTo>
                    <a:pt x="34" y="36"/>
                  </a:lnTo>
                  <a:lnTo>
                    <a:pt x="36" y="36"/>
                  </a:lnTo>
                  <a:lnTo>
                    <a:pt x="40" y="36"/>
                  </a:lnTo>
                  <a:lnTo>
                    <a:pt x="42" y="36"/>
                  </a:lnTo>
                  <a:lnTo>
                    <a:pt x="42" y="34"/>
                  </a:lnTo>
                  <a:lnTo>
                    <a:pt x="42" y="30"/>
                  </a:lnTo>
                  <a:lnTo>
                    <a:pt x="40" y="30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8" y="22"/>
                  </a:lnTo>
                  <a:lnTo>
                    <a:pt x="38" y="18"/>
                  </a:lnTo>
                  <a:lnTo>
                    <a:pt x="40" y="18"/>
                  </a:lnTo>
                  <a:lnTo>
                    <a:pt x="42" y="16"/>
                  </a:lnTo>
                  <a:lnTo>
                    <a:pt x="44" y="14"/>
                  </a:lnTo>
                  <a:lnTo>
                    <a:pt x="44" y="12"/>
                  </a:lnTo>
                  <a:lnTo>
                    <a:pt x="44" y="8"/>
                  </a:lnTo>
                  <a:lnTo>
                    <a:pt x="42" y="4"/>
                  </a:lnTo>
                  <a:lnTo>
                    <a:pt x="28" y="2"/>
                  </a:lnTo>
                  <a:lnTo>
                    <a:pt x="20" y="0"/>
                  </a:lnTo>
                  <a:lnTo>
                    <a:pt x="12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59" name="Freeform 529"/>
            <p:cNvSpPr>
              <a:spLocks/>
            </p:cNvSpPr>
            <p:nvPr/>
          </p:nvSpPr>
          <p:spPr bwMode="gray">
            <a:xfrm>
              <a:off x="7300234" y="4158335"/>
              <a:ext cx="259195" cy="99908"/>
            </a:xfrm>
            <a:custGeom>
              <a:avLst/>
              <a:gdLst>
                <a:gd name="T0" fmla="*/ 18 w 140"/>
                <a:gd name="T1" fmla="*/ 2 h 54"/>
                <a:gd name="T2" fmla="*/ 16 w 140"/>
                <a:gd name="T3" fmla="*/ 2 h 54"/>
                <a:gd name="T4" fmla="*/ 14 w 140"/>
                <a:gd name="T5" fmla="*/ 4 h 54"/>
                <a:gd name="T6" fmla="*/ 10 w 140"/>
                <a:gd name="T7" fmla="*/ 6 h 54"/>
                <a:gd name="T8" fmla="*/ 6 w 140"/>
                <a:gd name="T9" fmla="*/ 8 h 54"/>
                <a:gd name="T10" fmla="*/ 2 w 140"/>
                <a:gd name="T11" fmla="*/ 10 h 54"/>
                <a:gd name="T12" fmla="*/ 0 w 140"/>
                <a:gd name="T13" fmla="*/ 14 h 54"/>
                <a:gd name="T14" fmla="*/ 0 w 140"/>
                <a:gd name="T15" fmla="*/ 18 h 54"/>
                <a:gd name="T16" fmla="*/ 0 w 140"/>
                <a:gd name="T17" fmla="*/ 18 h 54"/>
                <a:gd name="T18" fmla="*/ 2 w 140"/>
                <a:gd name="T19" fmla="*/ 20 h 54"/>
                <a:gd name="T20" fmla="*/ 4 w 140"/>
                <a:gd name="T21" fmla="*/ 22 h 54"/>
                <a:gd name="T22" fmla="*/ 8 w 140"/>
                <a:gd name="T23" fmla="*/ 22 h 54"/>
                <a:gd name="T24" fmla="*/ 12 w 140"/>
                <a:gd name="T25" fmla="*/ 22 h 54"/>
                <a:gd name="T26" fmla="*/ 16 w 140"/>
                <a:gd name="T27" fmla="*/ 20 h 54"/>
                <a:gd name="T28" fmla="*/ 20 w 140"/>
                <a:gd name="T29" fmla="*/ 18 h 54"/>
                <a:gd name="T30" fmla="*/ 24 w 140"/>
                <a:gd name="T31" fmla="*/ 16 h 54"/>
                <a:gd name="T32" fmla="*/ 28 w 140"/>
                <a:gd name="T33" fmla="*/ 16 h 54"/>
                <a:gd name="T34" fmla="*/ 32 w 140"/>
                <a:gd name="T35" fmla="*/ 16 h 54"/>
                <a:gd name="T36" fmla="*/ 34 w 140"/>
                <a:gd name="T37" fmla="*/ 18 h 54"/>
                <a:gd name="T38" fmla="*/ 36 w 140"/>
                <a:gd name="T39" fmla="*/ 18 h 54"/>
                <a:gd name="T40" fmla="*/ 40 w 140"/>
                <a:gd name="T41" fmla="*/ 20 h 54"/>
                <a:gd name="T42" fmla="*/ 44 w 140"/>
                <a:gd name="T43" fmla="*/ 22 h 54"/>
                <a:gd name="T44" fmla="*/ 48 w 140"/>
                <a:gd name="T45" fmla="*/ 22 h 54"/>
                <a:gd name="T46" fmla="*/ 50 w 140"/>
                <a:gd name="T47" fmla="*/ 24 h 54"/>
                <a:gd name="T48" fmla="*/ 52 w 140"/>
                <a:gd name="T49" fmla="*/ 24 h 54"/>
                <a:gd name="T50" fmla="*/ 68 w 140"/>
                <a:gd name="T51" fmla="*/ 32 h 54"/>
                <a:gd name="T52" fmla="*/ 68 w 140"/>
                <a:gd name="T53" fmla="*/ 32 h 54"/>
                <a:gd name="T54" fmla="*/ 70 w 140"/>
                <a:gd name="T55" fmla="*/ 34 h 54"/>
                <a:gd name="T56" fmla="*/ 74 w 140"/>
                <a:gd name="T57" fmla="*/ 36 h 54"/>
                <a:gd name="T58" fmla="*/ 80 w 140"/>
                <a:gd name="T59" fmla="*/ 40 h 54"/>
                <a:gd name="T60" fmla="*/ 88 w 140"/>
                <a:gd name="T61" fmla="*/ 40 h 54"/>
                <a:gd name="T62" fmla="*/ 98 w 140"/>
                <a:gd name="T63" fmla="*/ 42 h 54"/>
                <a:gd name="T64" fmla="*/ 98 w 140"/>
                <a:gd name="T65" fmla="*/ 46 h 54"/>
                <a:gd name="T66" fmla="*/ 90 w 140"/>
                <a:gd name="T67" fmla="*/ 50 h 54"/>
                <a:gd name="T68" fmla="*/ 92 w 140"/>
                <a:gd name="T69" fmla="*/ 54 h 54"/>
                <a:gd name="T70" fmla="*/ 94 w 140"/>
                <a:gd name="T71" fmla="*/ 54 h 54"/>
                <a:gd name="T72" fmla="*/ 96 w 140"/>
                <a:gd name="T73" fmla="*/ 54 h 54"/>
                <a:gd name="T74" fmla="*/ 102 w 140"/>
                <a:gd name="T75" fmla="*/ 54 h 54"/>
                <a:gd name="T76" fmla="*/ 108 w 140"/>
                <a:gd name="T77" fmla="*/ 54 h 54"/>
                <a:gd name="T78" fmla="*/ 114 w 140"/>
                <a:gd name="T79" fmla="*/ 54 h 54"/>
                <a:gd name="T80" fmla="*/ 120 w 140"/>
                <a:gd name="T81" fmla="*/ 54 h 54"/>
                <a:gd name="T82" fmla="*/ 122 w 140"/>
                <a:gd name="T83" fmla="*/ 54 h 54"/>
                <a:gd name="T84" fmla="*/ 138 w 140"/>
                <a:gd name="T85" fmla="*/ 52 h 54"/>
                <a:gd name="T86" fmla="*/ 138 w 140"/>
                <a:gd name="T87" fmla="*/ 52 h 54"/>
                <a:gd name="T88" fmla="*/ 138 w 140"/>
                <a:gd name="T89" fmla="*/ 50 h 54"/>
                <a:gd name="T90" fmla="*/ 140 w 140"/>
                <a:gd name="T91" fmla="*/ 48 h 54"/>
                <a:gd name="T92" fmla="*/ 140 w 140"/>
                <a:gd name="T93" fmla="*/ 46 h 54"/>
                <a:gd name="T94" fmla="*/ 138 w 140"/>
                <a:gd name="T95" fmla="*/ 42 h 54"/>
                <a:gd name="T96" fmla="*/ 120 w 140"/>
                <a:gd name="T97" fmla="*/ 34 h 54"/>
                <a:gd name="T98" fmla="*/ 116 w 140"/>
                <a:gd name="T99" fmla="*/ 30 h 54"/>
                <a:gd name="T100" fmla="*/ 86 w 140"/>
                <a:gd name="T101" fmla="*/ 22 h 54"/>
                <a:gd name="T102" fmla="*/ 76 w 140"/>
                <a:gd name="T103" fmla="*/ 20 h 54"/>
                <a:gd name="T104" fmla="*/ 74 w 140"/>
                <a:gd name="T105" fmla="*/ 20 h 54"/>
                <a:gd name="T106" fmla="*/ 70 w 140"/>
                <a:gd name="T107" fmla="*/ 16 h 54"/>
                <a:gd name="T108" fmla="*/ 66 w 140"/>
                <a:gd name="T109" fmla="*/ 14 h 54"/>
                <a:gd name="T110" fmla="*/ 58 w 140"/>
                <a:gd name="T111" fmla="*/ 8 h 54"/>
                <a:gd name="T112" fmla="*/ 32 w 140"/>
                <a:gd name="T113" fmla="*/ 0 h 54"/>
                <a:gd name="T114" fmla="*/ 18 w 140"/>
                <a:gd name="T115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0" h="54">
                  <a:moveTo>
                    <a:pt x="18" y="2"/>
                  </a:moveTo>
                  <a:lnTo>
                    <a:pt x="16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6" y="8"/>
                  </a:lnTo>
                  <a:lnTo>
                    <a:pt x="2" y="10"/>
                  </a:lnTo>
                  <a:lnTo>
                    <a:pt x="0" y="14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8" y="22"/>
                  </a:lnTo>
                  <a:lnTo>
                    <a:pt x="12" y="22"/>
                  </a:lnTo>
                  <a:lnTo>
                    <a:pt x="16" y="20"/>
                  </a:lnTo>
                  <a:lnTo>
                    <a:pt x="20" y="18"/>
                  </a:lnTo>
                  <a:lnTo>
                    <a:pt x="24" y="16"/>
                  </a:lnTo>
                  <a:lnTo>
                    <a:pt x="28" y="16"/>
                  </a:lnTo>
                  <a:lnTo>
                    <a:pt x="32" y="16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4" y="22"/>
                  </a:lnTo>
                  <a:lnTo>
                    <a:pt x="48" y="22"/>
                  </a:lnTo>
                  <a:lnTo>
                    <a:pt x="50" y="24"/>
                  </a:lnTo>
                  <a:lnTo>
                    <a:pt x="52" y="24"/>
                  </a:lnTo>
                  <a:lnTo>
                    <a:pt x="68" y="32"/>
                  </a:lnTo>
                  <a:lnTo>
                    <a:pt x="68" y="32"/>
                  </a:lnTo>
                  <a:lnTo>
                    <a:pt x="70" y="34"/>
                  </a:lnTo>
                  <a:lnTo>
                    <a:pt x="74" y="36"/>
                  </a:lnTo>
                  <a:lnTo>
                    <a:pt x="80" y="40"/>
                  </a:lnTo>
                  <a:lnTo>
                    <a:pt x="88" y="40"/>
                  </a:lnTo>
                  <a:lnTo>
                    <a:pt x="98" y="42"/>
                  </a:lnTo>
                  <a:lnTo>
                    <a:pt x="98" y="46"/>
                  </a:lnTo>
                  <a:lnTo>
                    <a:pt x="90" y="50"/>
                  </a:lnTo>
                  <a:lnTo>
                    <a:pt x="92" y="54"/>
                  </a:lnTo>
                  <a:lnTo>
                    <a:pt x="94" y="54"/>
                  </a:lnTo>
                  <a:lnTo>
                    <a:pt x="96" y="54"/>
                  </a:lnTo>
                  <a:lnTo>
                    <a:pt x="102" y="54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20" y="54"/>
                  </a:lnTo>
                  <a:lnTo>
                    <a:pt x="122" y="54"/>
                  </a:lnTo>
                  <a:lnTo>
                    <a:pt x="138" y="52"/>
                  </a:lnTo>
                  <a:lnTo>
                    <a:pt x="138" y="52"/>
                  </a:lnTo>
                  <a:lnTo>
                    <a:pt x="138" y="50"/>
                  </a:lnTo>
                  <a:lnTo>
                    <a:pt x="140" y="48"/>
                  </a:lnTo>
                  <a:lnTo>
                    <a:pt x="140" y="46"/>
                  </a:lnTo>
                  <a:lnTo>
                    <a:pt x="138" y="42"/>
                  </a:lnTo>
                  <a:lnTo>
                    <a:pt x="120" y="34"/>
                  </a:lnTo>
                  <a:lnTo>
                    <a:pt x="116" y="30"/>
                  </a:lnTo>
                  <a:lnTo>
                    <a:pt x="86" y="22"/>
                  </a:lnTo>
                  <a:lnTo>
                    <a:pt x="76" y="20"/>
                  </a:lnTo>
                  <a:lnTo>
                    <a:pt x="74" y="20"/>
                  </a:lnTo>
                  <a:lnTo>
                    <a:pt x="70" y="16"/>
                  </a:lnTo>
                  <a:lnTo>
                    <a:pt x="66" y="14"/>
                  </a:lnTo>
                  <a:lnTo>
                    <a:pt x="58" y="8"/>
                  </a:lnTo>
                  <a:lnTo>
                    <a:pt x="32" y="0"/>
                  </a:lnTo>
                  <a:lnTo>
                    <a:pt x="18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0" name="Freeform 530"/>
            <p:cNvSpPr>
              <a:spLocks/>
            </p:cNvSpPr>
            <p:nvPr/>
          </p:nvSpPr>
          <p:spPr bwMode="gray">
            <a:xfrm>
              <a:off x="7737164" y="1645832"/>
              <a:ext cx="814614" cy="1217398"/>
            </a:xfrm>
            <a:custGeom>
              <a:avLst/>
              <a:gdLst>
                <a:gd name="T0" fmla="*/ 96 w 440"/>
                <a:gd name="T1" fmla="*/ 110 h 658"/>
                <a:gd name="T2" fmla="*/ 70 w 440"/>
                <a:gd name="T3" fmla="*/ 128 h 658"/>
                <a:gd name="T4" fmla="*/ 50 w 440"/>
                <a:gd name="T5" fmla="*/ 154 h 658"/>
                <a:gd name="T6" fmla="*/ 66 w 440"/>
                <a:gd name="T7" fmla="*/ 176 h 658"/>
                <a:gd name="T8" fmla="*/ 54 w 440"/>
                <a:gd name="T9" fmla="*/ 202 h 658"/>
                <a:gd name="T10" fmla="*/ 22 w 440"/>
                <a:gd name="T11" fmla="*/ 214 h 658"/>
                <a:gd name="T12" fmla="*/ 2 w 440"/>
                <a:gd name="T13" fmla="*/ 226 h 658"/>
                <a:gd name="T14" fmla="*/ 26 w 440"/>
                <a:gd name="T15" fmla="*/ 256 h 658"/>
                <a:gd name="T16" fmla="*/ 52 w 440"/>
                <a:gd name="T17" fmla="*/ 258 h 658"/>
                <a:gd name="T18" fmla="*/ 38 w 440"/>
                <a:gd name="T19" fmla="*/ 272 h 658"/>
                <a:gd name="T20" fmla="*/ 20 w 440"/>
                <a:gd name="T21" fmla="*/ 274 h 658"/>
                <a:gd name="T22" fmla="*/ 24 w 440"/>
                <a:gd name="T23" fmla="*/ 296 h 658"/>
                <a:gd name="T24" fmla="*/ 46 w 440"/>
                <a:gd name="T25" fmla="*/ 318 h 658"/>
                <a:gd name="T26" fmla="*/ 94 w 440"/>
                <a:gd name="T27" fmla="*/ 304 h 658"/>
                <a:gd name="T28" fmla="*/ 120 w 440"/>
                <a:gd name="T29" fmla="*/ 314 h 658"/>
                <a:gd name="T30" fmla="*/ 142 w 440"/>
                <a:gd name="T31" fmla="*/ 378 h 658"/>
                <a:gd name="T32" fmla="*/ 144 w 440"/>
                <a:gd name="T33" fmla="*/ 410 h 658"/>
                <a:gd name="T34" fmla="*/ 142 w 440"/>
                <a:gd name="T35" fmla="*/ 428 h 658"/>
                <a:gd name="T36" fmla="*/ 148 w 440"/>
                <a:gd name="T37" fmla="*/ 434 h 658"/>
                <a:gd name="T38" fmla="*/ 166 w 440"/>
                <a:gd name="T39" fmla="*/ 448 h 658"/>
                <a:gd name="T40" fmla="*/ 162 w 440"/>
                <a:gd name="T41" fmla="*/ 456 h 658"/>
                <a:gd name="T42" fmla="*/ 166 w 440"/>
                <a:gd name="T43" fmla="*/ 470 h 658"/>
                <a:gd name="T44" fmla="*/ 160 w 440"/>
                <a:gd name="T45" fmla="*/ 502 h 658"/>
                <a:gd name="T46" fmla="*/ 150 w 440"/>
                <a:gd name="T47" fmla="*/ 532 h 658"/>
                <a:gd name="T48" fmla="*/ 166 w 440"/>
                <a:gd name="T49" fmla="*/ 598 h 658"/>
                <a:gd name="T50" fmla="*/ 194 w 440"/>
                <a:gd name="T51" fmla="*/ 646 h 658"/>
                <a:gd name="T52" fmla="*/ 214 w 440"/>
                <a:gd name="T53" fmla="*/ 648 h 658"/>
                <a:gd name="T54" fmla="*/ 234 w 440"/>
                <a:gd name="T55" fmla="*/ 652 h 658"/>
                <a:gd name="T56" fmla="*/ 242 w 440"/>
                <a:gd name="T57" fmla="*/ 610 h 658"/>
                <a:gd name="T58" fmla="*/ 258 w 440"/>
                <a:gd name="T59" fmla="*/ 564 h 658"/>
                <a:gd name="T60" fmla="*/ 282 w 440"/>
                <a:gd name="T61" fmla="*/ 556 h 658"/>
                <a:gd name="T62" fmla="*/ 328 w 440"/>
                <a:gd name="T63" fmla="*/ 510 h 658"/>
                <a:gd name="T64" fmla="*/ 348 w 440"/>
                <a:gd name="T65" fmla="*/ 500 h 658"/>
                <a:gd name="T66" fmla="*/ 372 w 440"/>
                <a:gd name="T67" fmla="*/ 486 h 658"/>
                <a:gd name="T68" fmla="*/ 378 w 440"/>
                <a:gd name="T69" fmla="*/ 464 h 658"/>
                <a:gd name="T70" fmla="*/ 340 w 440"/>
                <a:gd name="T71" fmla="*/ 474 h 658"/>
                <a:gd name="T72" fmla="*/ 344 w 440"/>
                <a:gd name="T73" fmla="*/ 468 h 658"/>
                <a:gd name="T74" fmla="*/ 360 w 440"/>
                <a:gd name="T75" fmla="*/ 438 h 658"/>
                <a:gd name="T76" fmla="*/ 370 w 440"/>
                <a:gd name="T77" fmla="*/ 436 h 658"/>
                <a:gd name="T78" fmla="*/ 390 w 440"/>
                <a:gd name="T79" fmla="*/ 426 h 658"/>
                <a:gd name="T80" fmla="*/ 384 w 440"/>
                <a:gd name="T81" fmla="*/ 392 h 658"/>
                <a:gd name="T82" fmla="*/ 402 w 440"/>
                <a:gd name="T83" fmla="*/ 374 h 658"/>
                <a:gd name="T84" fmla="*/ 414 w 440"/>
                <a:gd name="T85" fmla="*/ 322 h 658"/>
                <a:gd name="T86" fmla="*/ 382 w 440"/>
                <a:gd name="T87" fmla="*/ 310 h 658"/>
                <a:gd name="T88" fmla="*/ 380 w 440"/>
                <a:gd name="T89" fmla="*/ 270 h 658"/>
                <a:gd name="T90" fmla="*/ 380 w 440"/>
                <a:gd name="T91" fmla="*/ 210 h 658"/>
                <a:gd name="T92" fmla="*/ 396 w 440"/>
                <a:gd name="T93" fmla="*/ 174 h 658"/>
                <a:gd name="T94" fmla="*/ 414 w 440"/>
                <a:gd name="T95" fmla="*/ 140 h 658"/>
                <a:gd name="T96" fmla="*/ 410 w 440"/>
                <a:gd name="T97" fmla="*/ 130 h 658"/>
                <a:gd name="T98" fmla="*/ 436 w 440"/>
                <a:gd name="T99" fmla="*/ 86 h 658"/>
                <a:gd name="T100" fmla="*/ 408 w 440"/>
                <a:gd name="T101" fmla="*/ 74 h 658"/>
                <a:gd name="T102" fmla="*/ 398 w 440"/>
                <a:gd name="T103" fmla="*/ 108 h 658"/>
                <a:gd name="T104" fmla="*/ 398 w 440"/>
                <a:gd name="T105" fmla="*/ 66 h 658"/>
                <a:gd name="T106" fmla="*/ 368 w 440"/>
                <a:gd name="T107" fmla="*/ 78 h 658"/>
                <a:gd name="T108" fmla="*/ 364 w 440"/>
                <a:gd name="T109" fmla="*/ 60 h 658"/>
                <a:gd name="T110" fmla="*/ 332 w 440"/>
                <a:gd name="T111" fmla="*/ 62 h 658"/>
                <a:gd name="T112" fmla="*/ 368 w 440"/>
                <a:gd name="T113" fmla="*/ 44 h 658"/>
                <a:gd name="T114" fmla="*/ 338 w 440"/>
                <a:gd name="T115" fmla="*/ 18 h 658"/>
                <a:gd name="T116" fmla="*/ 288 w 440"/>
                <a:gd name="T117" fmla="*/ 38 h 658"/>
                <a:gd name="T118" fmla="*/ 318 w 440"/>
                <a:gd name="T119" fmla="*/ 4 h 658"/>
                <a:gd name="T120" fmla="*/ 224 w 440"/>
                <a:gd name="T121" fmla="*/ 42 h 658"/>
                <a:gd name="T122" fmla="*/ 164 w 440"/>
                <a:gd name="T123" fmla="*/ 66 h 6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0" h="658">
                  <a:moveTo>
                    <a:pt x="104" y="78"/>
                  </a:moveTo>
                  <a:lnTo>
                    <a:pt x="102" y="78"/>
                  </a:lnTo>
                  <a:lnTo>
                    <a:pt x="102" y="80"/>
                  </a:lnTo>
                  <a:lnTo>
                    <a:pt x="98" y="82"/>
                  </a:lnTo>
                  <a:lnTo>
                    <a:pt x="96" y="86"/>
                  </a:lnTo>
                  <a:lnTo>
                    <a:pt x="96" y="88"/>
                  </a:lnTo>
                  <a:lnTo>
                    <a:pt x="94" y="92"/>
                  </a:lnTo>
                  <a:lnTo>
                    <a:pt x="96" y="94"/>
                  </a:lnTo>
                  <a:lnTo>
                    <a:pt x="96" y="96"/>
                  </a:lnTo>
                  <a:lnTo>
                    <a:pt x="96" y="102"/>
                  </a:lnTo>
                  <a:lnTo>
                    <a:pt x="96" y="110"/>
                  </a:lnTo>
                  <a:lnTo>
                    <a:pt x="96" y="110"/>
                  </a:lnTo>
                  <a:lnTo>
                    <a:pt x="96" y="112"/>
                  </a:lnTo>
                  <a:lnTo>
                    <a:pt x="96" y="116"/>
                  </a:lnTo>
                  <a:lnTo>
                    <a:pt x="96" y="118"/>
                  </a:lnTo>
                  <a:lnTo>
                    <a:pt x="94" y="122"/>
                  </a:lnTo>
                  <a:lnTo>
                    <a:pt x="90" y="122"/>
                  </a:lnTo>
                  <a:lnTo>
                    <a:pt x="76" y="122"/>
                  </a:lnTo>
                  <a:lnTo>
                    <a:pt x="74" y="122"/>
                  </a:lnTo>
                  <a:lnTo>
                    <a:pt x="74" y="124"/>
                  </a:lnTo>
                  <a:lnTo>
                    <a:pt x="72" y="126"/>
                  </a:lnTo>
                  <a:lnTo>
                    <a:pt x="70" y="128"/>
                  </a:lnTo>
                  <a:lnTo>
                    <a:pt x="68" y="128"/>
                  </a:lnTo>
                  <a:lnTo>
                    <a:pt x="56" y="130"/>
                  </a:lnTo>
                  <a:lnTo>
                    <a:pt x="56" y="132"/>
                  </a:lnTo>
                  <a:lnTo>
                    <a:pt x="56" y="134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52" y="142"/>
                  </a:lnTo>
                  <a:lnTo>
                    <a:pt x="50" y="144"/>
                  </a:lnTo>
                  <a:lnTo>
                    <a:pt x="48" y="146"/>
                  </a:lnTo>
                  <a:lnTo>
                    <a:pt x="48" y="150"/>
                  </a:lnTo>
                  <a:lnTo>
                    <a:pt x="50" y="154"/>
                  </a:lnTo>
                  <a:lnTo>
                    <a:pt x="50" y="154"/>
                  </a:lnTo>
                  <a:lnTo>
                    <a:pt x="54" y="156"/>
                  </a:lnTo>
                  <a:lnTo>
                    <a:pt x="58" y="156"/>
                  </a:lnTo>
                  <a:lnTo>
                    <a:pt x="62" y="158"/>
                  </a:lnTo>
                  <a:lnTo>
                    <a:pt x="68" y="158"/>
                  </a:lnTo>
                  <a:lnTo>
                    <a:pt x="68" y="160"/>
                  </a:lnTo>
                  <a:lnTo>
                    <a:pt x="68" y="162"/>
                  </a:lnTo>
                  <a:lnTo>
                    <a:pt x="68" y="166"/>
                  </a:lnTo>
                  <a:lnTo>
                    <a:pt x="68" y="168"/>
                  </a:lnTo>
                  <a:lnTo>
                    <a:pt x="66" y="172"/>
                  </a:lnTo>
                  <a:lnTo>
                    <a:pt x="66" y="176"/>
                  </a:lnTo>
                  <a:lnTo>
                    <a:pt x="68" y="180"/>
                  </a:lnTo>
                  <a:lnTo>
                    <a:pt x="68" y="182"/>
                  </a:lnTo>
                  <a:lnTo>
                    <a:pt x="68" y="186"/>
                  </a:lnTo>
                  <a:lnTo>
                    <a:pt x="68" y="190"/>
                  </a:lnTo>
                  <a:lnTo>
                    <a:pt x="66" y="192"/>
                  </a:lnTo>
                  <a:lnTo>
                    <a:pt x="64" y="194"/>
                  </a:lnTo>
                  <a:lnTo>
                    <a:pt x="62" y="194"/>
                  </a:lnTo>
                  <a:lnTo>
                    <a:pt x="58" y="194"/>
                  </a:lnTo>
                  <a:lnTo>
                    <a:pt x="56" y="196"/>
                  </a:lnTo>
                  <a:lnTo>
                    <a:pt x="56" y="200"/>
                  </a:lnTo>
                  <a:lnTo>
                    <a:pt x="54" y="202"/>
                  </a:lnTo>
                  <a:lnTo>
                    <a:pt x="54" y="202"/>
                  </a:lnTo>
                  <a:lnTo>
                    <a:pt x="52" y="202"/>
                  </a:lnTo>
                  <a:lnTo>
                    <a:pt x="48" y="202"/>
                  </a:lnTo>
                  <a:lnTo>
                    <a:pt x="46" y="202"/>
                  </a:lnTo>
                  <a:lnTo>
                    <a:pt x="44" y="202"/>
                  </a:lnTo>
                  <a:lnTo>
                    <a:pt x="42" y="204"/>
                  </a:lnTo>
                  <a:lnTo>
                    <a:pt x="42" y="206"/>
                  </a:lnTo>
                  <a:lnTo>
                    <a:pt x="38" y="208"/>
                  </a:lnTo>
                  <a:lnTo>
                    <a:pt x="32" y="212"/>
                  </a:lnTo>
                  <a:lnTo>
                    <a:pt x="28" y="214"/>
                  </a:lnTo>
                  <a:lnTo>
                    <a:pt x="22" y="214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0" y="218"/>
                  </a:lnTo>
                  <a:lnTo>
                    <a:pt x="10" y="220"/>
                  </a:lnTo>
                  <a:lnTo>
                    <a:pt x="8" y="222"/>
                  </a:lnTo>
                  <a:lnTo>
                    <a:pt x="6" y="222"/>
                  </a:lnTo>
                  <a:lnTo>
                    <a:pt x="6" y="224"/>
                  </a:lnTo>
                  <a:lnTo>
                    <a:pt x="4" y="224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4"/>
                  </a:lnTo>
                  <a:lnTo>
                    <a:pt x="4" y="238"/>
                  </a:lnTo>
                  <a:lnTo>
                    <a:pt x="6" y="240"/>
                  </a:lnTo>
                  <a:lnTo>
                    <a:pt x="10" y="240"/>
                  </a:lnTo>
                  <a:lnTo>
                    <a:pt x="18" y="246"/>
                  </a:lnTo>
                  <a:lnTo>
                    <a:pt x="20" y="248"/>
                  </a:lnTo>
                  <a:lnTo>
                    <a:pt x="22" y="250"/>
                  </a:lnTo>
                  <a:lnTo>
                    <a:pt x="24" y="252"/>
                  </a:lnTo>
                  <a:lnTo>
                    <a:pt x="24" y="254"/>
                  </a:lnTo>
                  <a:lnTo>
                    <a:pt x="26" y="256"/>
                  </a:lnTo>
                  <a:lnTo>
                    <a:pt x="30" y="256"/>
                  </a:lnTo>
                  <a:lnTo>
                    <a:pt x="34" y="256"/>
                  </a:lnTo>
                  <a:lnTo>
                    <a:pt x="40" y="256"/>
                  </a:lnTo>
                  <a:lnTo>
                    <a:pt x="40" y="254"/>
                  </a:lnTo>
                  <a:lnTo>
                    <a:pt x="40" y="252"/>
                  </a:lnTo>
                  <a:lnTo>
                    <a:pt x="42" y="252"/>
                  </a:lnTo>
                  <a:lnTo>
                    <a:pt x="44" y="250"/>
                  </a:lnTo>
                  <a:lnTo>
                    <a:pt x="46" y="252"/>
                  </a:lnTo>
                  <a:lnTo>
                    <a:pt x="48" y="254"/>
                  </a:lnTo>
                  <a:lnTo>
                    <a:pt x="50" y="256"/>
                  </a:lnTo>
                  <a:lnTo>
                    <a:pt x="52" y="258"/>
                  </a:lnTo>
                  <a:lnTo>
                    <a:pt x="52" y="260"/>
                  </a:lnTo>
                  <a:lnTo>
                    <a:pt x="48" y="262"/>
                  </a:lnTo>
                  <a:lnTo>
                    <a:pt x="44" y="264"/>
                  </a:lnTo>
                  <a:lnTo>
                    <a:pt x="42" y="266"/>
                  </a:lnTo>
                  <a:lnTo>
                    <a:pt x="42" y="268"/>
                  </a:lnTo>
                  <a:lnTo>
                    <a:pt x="44" y="270"/>
                  </a:lnTo>
                  <a:lnTo>
                    <a:pt x="44" y="272"/>
                  </a:lnTo>
                  <a:lnTo>
                    <a:pt x="44" y="274"/>
                  </a:lnTo>
                  <a:lnTo>
                    <a:pt x="44" y="274"/>
                  </a:lnTo>
                  <a:lnTo>
                    <a:pt x="42" y="274"/>
                  </a:lnTo>
                  <a:lnTo>
                    <a:pt x="38" y="272"/>
                  </a:lnTo>
                  <a:lnTo>
                    <a:pt x="36" y="270"/>
                  </a:lnTo>
                  <a:lnTo>
                    <a:pt x="32" y="268"/>
                  </a:lnTo>
                  <a:lnTo>
                    <a:pt x="32" y="268"/>
                  </a:lnTo>
                  <a:lnTo>
                    <a:pt x="32" y="270"/>
                  </a:lnTo>
                  <a:lnTo>
                    <a:pt x="30" y="272"/>
                  </a:lnTo>
                  <a:lnTo>
                    <a:pt x="30" y="276"/>
                  </a:lnTo>
                  <a:lnTo>
                    <a:pt x="30" y="278"/>
                  </a:lnTo>
                  <a:lnTo>
                    <a:pt x="28" y="278"/>
                  </a:lnTo>
                  <a:lnTo>
                    <a:pt x="26" y="278"/>
                  </a:lnTo>
                  <a:lnTo>
                    <a:pt x="24" y="276"/>
                  </a:lnTo>
                  <a:lnTo>
                    <a:pt x="20" y="274"/>
                  </a:lnTo>
                  <a:lnTo>
                    <a:pt x="18" y="272"/>
                  </a:lnTo>
                  <a:lnTo>
                    <a:pt x="16" y="274"/>
                  </a:lnTo>
                  <a:lnTo>
                    <a:pt x="12" y="276"/>
                  </a:lnTo>
                  <a:lnTo>
                    <a:pt x="10" y="278"/>
                  </a:lnTo>
                  <a:lnTo>
                    <a:pt x="8" y="280"/>
                  </a:lnTo>
                  <a:lnTo>
                    <a:pt x="10" y="282"/>
                  </a:lnTo>
                  <a:lnTo>
                    <a:pt x="12" y="286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2" y="294"/>
                  </a:lnTo>
                  <a:lnTo>
                    <a:pt x="24" y="296"/>
                  </a:lnTo>
                  <a:lnTo>
                    <a:pt x="26" y="296"/>
                  </a:lnTo>
                  <a:lnTo>
                    <a:pt x="26" y="304"/>
                  </a:lnTo>
                  <a:lnTo>
                    <a:pt x="28" y="304"/>
                  </a:lnTo>
                  <a:lnTo>
                    <a:pt x="30" y="304"/>
                  </a:lnTo>
                  <a:lnTo>
                    <a:pt x="34" y="306"/>
                  </a:lnTo>
                  <a:lnTo>
                    <a:pt x="38" y="308"/>
                  </a:lnTo>
                  <a:lnTo>
                    <a:pt x="40" y="310"/>
                  </a:lnTo>
                  <a:lnTo>
                    <a:pt x="42" y="312"/>
                  </a:lnTo>
                  <a:lnTo>
                    <a:pt x="44" y="314"/>
                  </a:lnTo>
                  <a:lnTo>
                    <a:pt x="44" y="316"/>
                  </a:lnTo>
                  <a:lnTo>
                    <a:pt x="46" y="318"/>
                  </a:lnTo>
                  <a:lnTo>
                    <a:pt x="48" y="318"/>
                  </a:lnTo>
                  <a:lnTo>
                    <a:pt x="50" y="318"/>
                  </a:lnTo>
                  <a:lnTo>
                    <a:pt x="54" y="318"/>
                  </a:lnTo>
                  <a:lnTo>
                    <a:pt x="58" y="316"/>
                  </a:lnTo>
                  <a:lnTo>
                    <a:pt x="66" y="312"/>
                  </a:lnTo>
                  <a:lnTo>
                    <a:pt x="70" y="308"/>
                  </a:lnTo>
                  <a:lnTo>
                    <a:pt x="74" y="306"/>
                  </a:lnTo>
                  <a:lnTo>
                    <a:pt x="78" y="304"/>
                  </a:lnTo>
                  <a:lnTo>
                    <a:pt x="82" y="304"/>
                  </a:lnTo>
                  <a:lnTo>
                    <a:pt x="88" y="304"/>
                  </a:lnTo>
                  <a:lnTo>
                    <a:pt x="94" y="304"/>
                  </a:lnTo>
                  <a:lnTo>
                    <a:pt x="98" y="302"/>
                  </a:lnTo>
                  <a:lnTo>
                    <a:pt x="104" y="302"/>
                  </a:lnTo>
                  <a:lnTo>
                    <a:pt x="108" y="302"/>
                  </a:lnTo>
                  <a:lnTo>
                    <a:pt x="108" y="302"/>
                  </a:lnTo>
                  <a:lnTo>
                    <a:pt x="110" y="302"/>
                  </a:lnTo>
                  <a:lnTo>
                    <a:pt x="112" y="304"/>
                  </a:lnTo>
                  <a:lnTo>
                    <a:pt x="114" y="306"/>
                  </a:lnTo>
                  <a:lnTo>
                    <a:pt x="116" y="310"/>
                  </a:lnTo>
                  <a:lnTo>
                    <a:pt x="118" y="314"/>
                  </a:lnTo>
                  <a:lnTo>
                    <a:pt x="118" y="314"/>
                  </a:lnTo>
                  <a:lnTo>
                    <a:pt x="120" y="314"/>
                  </a:lnTo>
                  <a:lnTo>
                    <a:pt x="124" y="316"/>
                  </a:lnTo>
                  <a:lnTo>
                    <a:pt x="126" y="318"/>
                  </a:lnTo>
                  <a:lnTo>
                    <a:pt x="128" y="324"/>
                  </a:lnTo>
                  <a:lnTo>
                    <a:pt x="132" y="330"/>
                  </a:lnTo>
                  <a:lnTo>
                    <a:pt x="132" y="348"/>
                  </a:lnTo>
                  <a:lnTo>
                    <a:pt x="132" y="350"/>
                  </a:lnTo>
                  <a:lnTo>
                    <a:pt x="134" y="352"/>
                  </a:lnTo>
                  <a:lnTo>
                    <a:pt x="136" y="358"/>
                  </a:lnTo>
                  <a:lnTo>
                    <a:pt x="138" y="364"/>
                  </a:lnTo>
                  <a:lnTo>
                    <a:pt x="140" y="370"/>
                  </a:lnTo>
                  <a:lnTo>
                    <a:pt x="142" y="378"/>
                  </a:lnTo>
                  <a:lnTo>
                    <a:pt x="140" y="384"/>
                  </a:lnTo>
                  <a:lnTo>
                    <a:pt x="140" y="390"/>
                  </a:lnTo>
                  <a:lnTo>
                    <a:pt x="142" y="394"/>
                  </a:lnTo>
                  <a:lnTo>
                    <a:pt x="144" y="398"/>
                  </a:lnTo>
                  <a:lnTo>
                    <a:pt x="148" y="402"/>
                  </a:lnTo>
                  <a:lnTo>
                    <a:pt x="148" y="404"/>
                  </a:lnTo>
                  <a:lnTo>
                    <a:pt x="148" y="406"/>
                  </a:lnTo>
                  <a:lnTo>
                    <a:pt x="146" y="408"/>
                  </a:lnTo>
                  <a:lnTo>
                    <a:pt x="146" y="410"/>
                  </a:lnTo>
                  <a:lnTo>
                    <a:pt x="144" y="410"/>
                  </a:lnTo>
                  <a:lnTo>
                    <a:pt x="144" y="410"/>
                  </a:lnTo>
                  <a:lnTo>
                    <a:pt x="142" y="410"/>
                  </a:lnTo>
                  <a:lnTo>
                    <a:pt x="140" y="410"/>
                  </a:lnTo>
                  <a:lnTo>
                    <a:pt x="140" y="410"/>
                  </a:lnTo>
                  <a:lnTo>
                    <a:pt x="138" y="412"/>
                  </a:lnTo>
                  <a:lnTo>
                    <a:pt x="138" y="416"/>
                  </a:lnTo>
                  <a:lnTo>
                    <a:pt x="140" y="418"/>
                  </a:lnTo>
                  <a:lnTo>
                    <a:pt x="142" y="420"/>
                  </a:lnTo>
                  <a:lnTo>
                    <a:pt x="144" y="422"/>
                  </a:lnTo>
                  <a:lnTo>
                    <a:pt x="144" y="424"/>
                  </a:lnTo>
                  <a:lnTo>
                    <a:pt x="144" y="426"/>
                  </a:lnTo>
                  <a:lnTo>
                    <a:pt x="142" y="428"/>
                  </a:lnTo>
                  <a:lnTo>
                    <a:pt x="138" y="430"/>
                  </a:lnTo>
                  <a:lnTo>
                    <a:pt x="136" y="434"/>
                  </a:lnTo>
                  <a:lnTo>
                    <a:pt x="134" y="436"/>
                  </a:lnTo>
                  <a:lnTo>
                    <a:pt x="132" y="438"/>
                  </a:lnTo>
                  <a:lnTo>
                    <a:pt x="132" y="440"/>
                  </a:lnTo>
                  <a:lnTo>
                    <a:pt x="134" y="440"/>
                  </a:lnTo>
                  <a:lnTo>
                    <a:pt x="138" y="440"/>
                  </a:lnTo>
                  <a:lnTo>
                    <a:pt x="142" y="440"/>
                  </a:lnTo>
                  <a:lnTo>
                    <a:pt x="146" y="438"/>
                  </a:lnTo>
                  <a:lnTo>
                    <a:pt x="146" y="436"/>
                  </a:lnTo>
                  <a:lnTo>
                    <a:pt x="148" y="434"/>
                  </a:lnTo>
                  <a:lnTo>
                    <a:pt x="150" y="430"/>
                  </a:lnTo>
                  <a:lnTo>
                    <a:pt x="152" y="426"/>
                  </a:lnTo>
                  <a:lnTo>
                    <a:pt x="154" y="424"/>
                  </a:lnTo>
                  <a:lnTo>
                    <a:pt x="156" y="424"/>
                  </a:lnTo>
                  <a:lnTo>
                    <a:pt x="158" y="426"/>
                  </a:lnTo>
                  <a:lnTo>
                    <a:pt x="160" y="430"/>
                  </a:lnTo>
                  <a:lnTo>
                    <a:pt x="162" y="434"/>
                  </a:lnTo>
                  <a:lnTo>
                    <a:pt x="162" y="438"/>
                  </a:lnTo>
                  <a:lnTo>
                    <a:pt x="164" y="442"/>
                  </a:lnTo>
                  <a:lnTo>
                    <a:pt x="164" y="446"/>
                  </a:lnTo>
                  <a:lnTo>
                    <a:pt x="166" y="448"/>
                  </a:lnTo>
                  <a:lnTo>
                    <a:pt x="168" y="450"/>
                  </a:lnTo>
                  <a:lnTo>
                    <a:pt x="172" y="450"/>
                  </a:lnTo>
                  <a:lnTo>
                    <a:pt x="176" y="452"/>
                  </a:lnTo>
                  <a:lnTo>
                    <a:pt x="178" y="456"/>
                  </a:lnTo>
                  <a:lnTo>
                    <a:pt x="178" y="460"/>
                  </a:lnTo>
                  <a:lnTo>
                    <a:pt x="178" y="464"/>
                  </a:lnTo>
                  <a:lnTo>
                    <a:pt x="178" y="464"/>
                  </a:lnTo>
                  <a:lnTo>
                    <a:pt x="174" y="464"/>
                  </a:lnTo>
                  <a:lnTo>
                    <a:pt x="170" y="462"/>
                  </a:lnTo>
                  <a:lnTo>
                    <a:pt x="166" y="458"/>
                  </a:lnTo>
                  <a:lnTo>
                    <a:pt x="162" y="456"/>
                  </a:lnTo>
                  <a:lnTo>
                    <a:pt x="156" y="454"/>
                  </a:lnTo>
                  <a:lnTo>
                    <a:pt x="152" y="454"/>
                  </a:lnTo>
                  <a:lnTo>
                    <a:pt x="148" y="454"/>
                  </a:lnTo>
                  <a:lnTo>
                    <a:pt x="148" y="456"/>
                  </a:lnTo>
                  <a:lnTo>
                    <a:pt x="148" y="456"/>
                  </a:lnTo>
                  <a:lnTo>
                    <a:pt x="148" y="458"/>
                  </a:lnTo>
                  <a:lnTo>
                    <a:pt x="150" y="460"/>
                  </a:lnTo>
                  <a:lnTo>
                    <a:pt x="152" y="464"/>
                  </a:lnTo>
                  <a:lnTo>
                    <a:pt x="156" y="466"/>
                  </a:lnTo>
                  <a:lnTo>
                    <a:pt x="162" y="468"/>
                  </a:lnTo>
                  <a:lnTo>
                    <a:pt x="166" y="470"/>
                  </a:lnTo>
                  <a:lnTo>
                    <a:pt x="170" y="470"/>
                  </a:lnTo>
                  <a:lnTo>
                    <a:pt x="172" y="472"/>
                  </a:lnTo>
                  <a:lnTo>
                    <a:pt x="174" y="474"/>
                  </a:lnTo>
                  <a:lnTo>
                    <a:pt x="176" y="476"/>
                  </a:lnTo>
                  <a:lnTo>
                    <a:pt x="176" y="480"/>
                  </a:lnTo>
                  <a:lnTo>
                    <a:pt x="176" y="484"/>
                  </a:lnTo>
                  <a:lnTo>
                    <a:pt x="172" y="490"/>
                  </a:lnTo>
                  <a:lnTo>
                    <a:pt x="168" y="494"/>
                  </a:lnTo>
                  <a:lnTo>
                    <a:pt x="166" y="498"/>
                  </a:lnTo>
                  <a:lnTo>
                    <a:pt x="162" y="500"/>
                  </a:lnTo>
                  <a:lnTo>
                    <a:pt x="160" y="502"/>
                  </a:lnTo>
                  <a:lnTo>
                    <a:pt x="158" y="502"/>
                  </a:lnTo>
                  <a:lnTo>
                    <a:pt x="156" y="504"/>
                  </a:lnTo>
                  <a:lnTo>
                    <a:pt x="158" y="506"/>
                  </a:lnTo>
                  <a:lnTo>
                    <a:pt x="158" y="508"/>
                  </a:lnTo>
                  <a:lnTo>
                    <a:pt x="160" y="508"/>
                  </a:lnTo>
                  <a:lnTo>
                    <a:pt x="162" y="508"/>
                  </a:lnTo>
                  <a:lnTo>
                    <a:pt x="156" y="514"/>
                  </a:lnTo>
                  <a:lnTo>
                    <a:pt x="148" y="526"/>
                  </a:lnTo>
                  <a:lnTo>
                    <a:pt x="148" y="526"/>
                  </a:lnTo>
                  <a:lnTo>
                    <a:pt x="150" y="528"/>
                  </a:lnTo>
                  <a:lnTo>
                    <a:pt x="150" y="532"/>
                  </a:lnTo>
                  <a:lnTo>
                    <a:pt x="152" y="538"/>
                  </a:lnTo>
                  <a:lnTo>
                    <a:pt x="152" y="544"/>
                  </a:lnTo>
                  <a:lnTo>
                    <a:pt x="154" y="550"/>
                  </a:lnTo>
                  <a:lnTo>
                    <a:pt x="154" y="558"/>
                  </a:lnTo>
                  <a:lnTo>
                    <a:pt x="156" y="566"/>
                  </a:lnTo>
                  <a:lnTo>
                    <a:pt x="158" y="572"/>
                  </a:lnTo>
                  <a:lnTo>
                    <a:pt x="160" y="578"/>
                  </a:lnTo>
                  <a:lnTo>
                    <a:pt x="162" y="584"/>
                  </a:lnTo>
                  <a:lnTo>
                    <a:pt x="164" y="588"/>
                  </a:lnTo>
                  <a:lnTo>
                    <a:pt x="166" y="594"/>
                  </a:lnTo>
                  <a:lnTo>
                    <a:pt x="166" y="598"/>
                  </a:lnTo>
                  <a:lnTo>
                    <a:pt x="166" y="600"/>
                  </a:lnTo>
                  <a:lnTo>
                    <a:pt x="178" y="620"/>
                  </a:lnTo>
                  <a:lnTo>
                    <a:pt x="180" y="620"/>
                  </a:lnTo>
                  <a:lnTo>
                    <a:pt x="180" y="624"/>
                  </a:lnTo>
                  <a:lnTo>
                    <a:pt x="180" y="628"/>
                  </a:lnTo>
                  <a:lnTo>
                    <a:pt x="182" y="634"/>
                  </a:lnTo>
                  <a:lnTo>
                    <a:pt x="184" y="638"/>
                  </a:lnTo>
                  <a:lnTo>
                    <a:pt x="184" y="642"/>
                  </a:lnTo>
                  <a:lnTo>
                    <a:pt x="186" y="644"/>
                  </a:lnTo>
                  <a:lnTo>
                    <a:pt x="190" y="646"/>
                  </a:lnTo>
                  <a:lnTo>
                    <a:pt x="194" y="646"/>
                  </a:lnTo>
                  <a:lnTo>
                    <a:pt x="202" y="646"/>
                  </a:lnTo>
                  <a:lnTo>
                    <a:pt x="208" y="644"/>
                  </a:lnTo>
                  <a:lnTo>
                    <a:pt x="212" y="642"/>
                  </a:lnTo>
                  <a:lnTo>
                    <a:pt x="214" y="642"/>
                  </a:lnTo>
                  <a:lnTo>
                    <a:pt x="216" y="640"/>
                  </a:lnTo>
                  <a:lnTo>
                    <a:pt x="218" y="640"/>
                  </a:lnTo>
                  <a:lnTo>
                    <a:pt x="220" y="640"/>
                  </a:lnTo>
                  <a:lnTo>
                    <a:pt x="220" y="642"/>
                  </a:lnTo>
                  <a:lnTo>
                    <a:pt x="218" y="644"/>
                  </a:lnTo>
                  <a:lnTo>
                    <a:pt x="216" y="646"/>
                  </a:lnTo>
                  <a:lnTo>
                    <a:pt x="214" y="648"/>
                  </a:lnTo>
                  <a:lnTo>
                    <a:pt x="212" y="650"/>
                  </a:lnTo>
                  <a:lnTo>
                    <a:pt x="210" y="650"/>
                  </a:lnTo>
                  <a:lnTo>
                    <a:pt x="212" y="652"/>
                  </a:lnTo>
                  <a:lnTo>
                    <a:pt x="214" y="654"/>
                  </a:lnTo>
                  <a:lnTo>
                    <a:pt x="218" y="656"/>
                  </a:lnTo>
                  <a:lnTo>
                    <a:pt x="222" y="656"/>
                  </a:lnTo>
                  <a:lnTo>
                    <a:pt x="226" y="658"/>
                  </a:lnTo>
                  <a:lnTo>
                    <a:pt x="228" y="658"/>
                  </a:lnTo>
                  <a:lnTo>
                    <a:pt x="232" y="658"/>
                  </a:lnTo>
                  <a:lnTo>
                    <a:pt x="234" y="656"/>
                  </a:lnTo>
                  <a:lnTo>
                    <a:pt x="234" y="652"/>
                  </a:lnTo>
                  <a:lnTo>
                    <a:pt x="234" y="644"/>
                  </a:lnTo>
                  <a:lnTo>
                    <a:pt x="234" y="638"/>
                  </a:lnTo>
                  <a:lnTo>
                    <a:pt x="236" y="632"/>
                  </a:lnTo>
                  <a:lnTo>
                    <a:pt x="238" y="630"/>
                  </a:lnTo>
                  <a:lnTo>
                    <a:pt x="240" y="626"/>
                  </a:lnTo>
                  <a:lnTo>
                    <a:pt x="240" y="622"/>
                  </a:lnTo>
                  <a:lnTo>
                    <a:pt x="240" y="618"/>
                  </a:lnTo>
                  <a:lnTo>
                    <a:pt x="238" y="616"/>
                  </a:lnTo>
                  <a:lnTo>
                    <a:pt x="238" y="614"/>
                  </a:lnTo>
                  <a:lnTo>
                    <a:pt x="238" y="612"/>
                  </a:lnTo>
                  <a:lnTo>
                    <a:pt x="242" y="610"/>
                  </a:lnTo>
                  <a:lnTo>
                    <a:pt x="244" y="608"/>
                  </a:lnTo>
                  <a:lnTo>
                    <a:pt x="246" y="608"/>
                  </a:lnTo>
                  <a:lnTo>
                    <a:pt x="246" y="606"/>
                  </a:lnTo>
                  <a:lnTo>
                    <a:pt x="250" y="590"/>
                  </a:lnTo>
                  <a:lnTo>
                    <a:pt x="252" y="576"/>
                  </a:lnTo>
                  <a:lnTo>
                    <a:pt x="252" y="574"/>
                  </a:lnTo>
                  <a:lnTo>
                    <a:pt x="252" y="572"/>
                  </a:lnTo>
                  <a:lnTo>
                    <a:pt x="250" y="570"/>
                  </a:lnTo>
                  <a:lnTo>
                    <a:pt x="252" y="566"/>
                  </a:lnTo>
                  <a:lnTo>
                    <a:pt x="254" y="566"/>
                  </a:lnTo>
                  <a:lnTo>
                    <a:pt x="258" y="564"/>
                  </a:lnTo>
                  <a:lnTo>
                    <a:pt x="260" y="564"/>
                  </a:lnTo>
                  <a:lnTo>
                    <a:pt x="260" y="566"/>
                  </a:lnTo>
                  <a:lnTo>
                    <a:pt x="260" y="566"/>
                  </a:lnTo>
                  <a:lnTo>
                    <a:pt x="262" y="566"/>
                  </a:lnTo>
                  <a:lnTo>
                    <a:pt x="266" y="566"/>
                  </a:lnTo>
                  <a:lnTo>
                    <a:pt x="268" y="564"/>
                  </a:lnTo>
                  <a:lnTo>
                    <a:pt x="270" y="562"/>
                  </a:lnTo>
                  <a:lnTo>
                    <a:pt x="272" y="560"/>
                  </a:lnTo>
                  <a:lnTo>
                    <a:pt x="276" y="558"/>
                  </a:lnTo>
                  <a:lnTo>
                    <a:pt x="280" y="556"/>
                  </a:lnTo>
                  <a:lnTo>
                    <a:pt x="282" y="556"/>
                  </a:lnTo>
                  <a:lnTo>
                    <a:pt x="284" y="556"/>
                  </a:lnTo>
                  <a:lnTo>
                    <a:pt x="286" y="552"/>
                  </a:lnTo>
                  <a:lnTo>
                    <a:pt x="292" y="544"/>
                  </a:lnTo>
                  <a:lnTo>
                    <a:pt x="302" y="534"/>
                  </a:lnTo>
                  <a:lnTo>
                    <a:pt x="310" y="526"/>
                  </a:lnTo>
                  <a:lnTo>
                    <a:pt x="318" y="518"/>
                  </a:lnTo>
                  <a:lnTo>
                    <a:pt x="322" y="516"/>
                  </a:lnTo>
                  <a:lnTo>
                    <a:pt x="324" y="518"/>
                  </a:lnTo>
                  <a:lnTo>
                    <a:pt x="326" y="516"/>
                  </a:lnTo>
                  <a:lnTo>
                    <a:pt x="326" y="512"/>
                  </a:lnTo>
                  <a:lnTo>
                    <a:pt x="328" y="510"/>
                  </a:lnTo>
                  <a:lnTo>
                    <a:pt x="330" y="506"/>
                  </a:lnTo>
                  <a:lnTo>
                    <a:pt x="330" y="504"/>
                  </a:lnTo>
                  <a:lnTo>
                    <a:pt x="332" y="502"/>
                  </a:lnTo>
                  <a:lnTo>
                    <a:pt x="334" y="500"/>
                  </a:lnTo>
                  <a:lnTo>
                    <a:pt x="336" y="498"/>
                  </a:lnTo>
                  <a:lnTo>
                    <a:pt x="338" y="498"/>
                  </a:lnTo>
                  <a:lnTo>
                    <a:pt x="340" y="500"/>
                  </a:lnTo>
                  <a:lnTo>
                    <a:pt x="342" y="504"/>
                  </a:lnTo>
                  <a:lnTo>
                    <a:pt x="346" y="504"/>
                  </a:lnTo>
                  <a:lnTo>
                    <a:pt x="348" y="504"/>
                  </a:lnTo>
                  <a:lnTo>
                    <a:pt x="348" y="500"/>
                  </a:lnTo>
                  <a:lnTo>
                    <a:pt x="350" y="498"/>
                  </a:lnTo>
                  <a:lnTo>
                    <a:pt x="352" y="498"/>
                  </a:lnTo>
                  <a:lnTo>
                    <a:pt x="356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58" y="498"/>
                  </a:lnTo>
                  <a:lnTo>
                    <a:pt x="360" y="496"/>
                  </a:lnTo>
                  <a:lnTo>
                    <a:pt x="364" y="494"/>
                  </a:lnTo>
                  <a:lnTo>
                    <a:pt x="366" y="490"/>
                  </a:lnTo>
                  <a:lnTo>
                    <a:pt x="370" y="488"/>
                  </a:lnTo>
                  <a:lnTo>
                    <a:pt x="372" y="486"/>
                  </a:lnTo>
                  <a:lnTo>
                    <a:pt x="374" y="484"/>
                  </a:lnTo>
                  <a:lnTo>
                    <a:pt x="380" y="480"/>
                  </a:lnTo>
                  <a:lnTo>
                    <a:pt x="384" y="478"/>
                  </a:lnTo>
                  <a:lnTo>
                    <a:pt x="386" y="476"/>
                  </a:lnTo>
                  <a:lnTo>
                    <a:pt x="390" y="474"/>
                  </a:lnTo>
                  <a:lnTo>
                    <a:pt x="390" y="472"/>
                  </a:lnTo>
                  <a:lnTo>
                    <a:pt x="390" y="470"/>
                  </a:lnTo>
                  <a:lnTo>
                    <a:pt x="388" y="468"/>
                  </a:lnTo>
                  <a:lnTo>
                    <a:pt x="386" y="466"/>
                  </a:lnTo>
                  <a:lnTo>
                    <a:pt x="382" y="464"/>
                  </a:lnTo>
                  <a:lnTo>
                    <a:pt x="378" y="464"/>
                  </a:lnTo>
                  <a:lnTo>
                    <a:pt x="372" y="464"/>
                  </a:lnTo>
                  <a:lnTo>
                    <a:pt x="368" y="464"/>
                  </a:lnTo>
                  <a:lnTo>
                    <a:pt x="364" y="464"/>
                  </a:lnTo>
                  <a:lnTo>
                    <a:pt x="362" y="464"/>
                  </a:lnTo>
                  <a:lnTo>
                    <a:pt x="362" y="466"/>
                  </a:lnTo>
                  <a:lnTo>
                    <a:pt x="360" y="468"/>
                  </a:lnTo>
                  <a:lnTo>
                    <a:pt x="358" y="470"/>
                  </a:lnTo>
                  <a:lnTo>
                    <a:pt x="354" y="472"/>
                  </a:lnTo>
                  <a:lnTo>
                    <a:pt x="348" y="474"/>
                  </a:lnTo>
                  <a:lnTo>
                    <a:pt x="344" y="474"/>
                  </a:lnTo>
                  <a:lnTo>
                    <a:pt x="340" y="474"/>
                  </a:lnTo>
                  <a:lnTo>
                    <a:pt x="338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2"/>
                  </a:lnTo>
                  <a:lnTo>
                    <a:pt x="334" y="470"/>
                  </a:lnTo>
                  <a:lnTo>
                    <a:pt x="334" y="468"/>
                  </a:lnTo>
                  <a:lnTo>
                    <a:pt x="334" y="466"/>
                  </a:lnTo>
                  <a:lnTo>
                    <a:pt x="334" y="466"/>
                  </a:lnTo>
                  <a:lnTo>
                    <a:pt x="336" y="466"/>
                  </a:lnTo>
                  <a:lnTo>
                    <a:pt x="340" y="466"/>
                  </a:lnTo>
                  <a:lnTo>
                    <a:pt x="344" y="468"/>
                  </a:lnTo>
                  <a:lnTo>
                    <a:pt x="346" y="468"/>
                  </a:lnTo>
                  <a:lnTo>
                    <a:pt x="348" y="468"/>
                  </a:lnTo>
                  <a:lnTo>
                    <a:pt x="358" y="462"/>
                  </a:lnTo>
                  <a:lnTo>
                    <a:pt x="364" y="450"/>
                  </a:lnTo>
                  <a:lnTo>
                    <a:pt x="356" y="448"/>
                  </a:lnTo>
                  <a:lnTo>
                    <a:pt x="358" y="448"/>
                  </a:lnTo>
                  <a:lnTo>
                    <a:pt x="360" y="446"/>
                  </a:lnTo>
                  <a:lnTo>
                    <a:pt x="362" y="444"/>
                  </a:lnTo>
                  <a:lnTo>
                    <a:pt x="362" y="442"/>
                  </a:lnTo>
                  <a:lnTo>
                    <a:pt x="360" y="438"/>
                  </a:lnTo>
                  <a:lnTo>
                    <a:pt x="360" y="438"/>
                  </a:lnTo>
                  <a:lnTo>
                    <a:pt x="358" y="438"/>
                  </a:lnTo>
                  <a:lnTo>
                    <a:pt x="356" y="436"/>
                  </a:lnTo>
                  <a:lnTo>
                    <a:pt x="356" y="434"/>
                  </a:lnTo>
                  <a:lnTo>
                    <a:pt x="356" y="432"/>
                  </a:lnTo>
                  <a:lnTo>
                    <a:pt x="356" y="430"/>
                  </a:lnTo>
                  <a:lnTo>
                    <a:pt x="358" y="430"/>
                  </a:lnTo>
                  <a:lnTo>
                    <a:pt x="362" y="428"/>
                  </a:lnTo>
                  <a:lnTo>
                    <a:pt x="366" y="428"/>
                  </a:lnTo>
                  <a:lnTo>
                    <a:pt x="366" y="430"/>
                  </a:lnTo>
                  <a:lnTo>
                    <a:pt x="368" y="432"/>
                  </a:lnTo>
                  <a:lnTo>
                    <a:pt x="370" y="436"/>
                  </a:lnTo>
                  <a:lnTo>
                    <a:pt x="372" y="442"/>
                  </a:lnTo>
                  <a:lnTo>
                    <a:pt x="374" y="448"/>
                  </a:lnTo>
                  <a:lnTo>
                    <a:pt x="378" y="452"/>
                  </a:lnTo>
                  <a:lnTo>
                    <a:pt x="378" y="456"/>
                  </a:lnTo>
                  <a:lnTo>
                    <a:pt x="380" y="456"/>
                  </a:lnTo>
                  <a:lnTo>
                    <a:pt x="396" y="458"/>
                  </a:lnTo>
                  <a:lnTo>
                    <a:pt x="394" y="434"/>
                  </a:lnTo>
                  <a:lnTo>
                    <a:pt x="394" y="434"/>
                  </a:lnTo>
                  <a:lnTo>
                    <a:pt x="394" y="432"/>
                  </a:lnTo>
                  <a:lnTo>
                    <a:pt x="392" y="428"/>
                  </a:lnTo>
                  <a:lnTo>
                    <a:pt x="390" y="426"/>
                  </a:lnTo>
                  <a:lnTo>
                    <a:pt x="386" y="422"/>
                  </a:lnTo>
                  <a:lnTo>
                    <a:pt x="384" y="420"/>
                  </a:lnTo>
                  <a:lnTo>
                    <a:pt x="382" y="418"/>
                  </a:lnTo>
                  <a:lnTo>
                    <a:pt x="380" y="414"/>
                  </a:lnTo>
                  <a:lnTo>
                    <a:pt x="380" y="412"/>
                  </a:lnTo>
                  <a:lnTo>
                    <a:pt x="380" y="412"/>
                  </a:lnTo>
                  <a:lnTo>
                    <a:pt x="386" y="412"/>
                  </a:lnTo>
                  <a:lnTo>
                    <a:pt x="386" y="396"/>
                  </a:lnTo>
                  <a:lnTo>
                    <a:pt x="386" y="394"/>
                  </a:lnTo>
                  <a:lnTo>
                    <a:pt x="384" y="394"/>
                  </a:lnTo>
                  <a:lnTo>
                    <a:pt x="384" y="392"/>
                  </a:lnTo>
                  <a:lnTo>
                    <a:pt x="382" y="388"/>
                  </a:lnTo>
                  <a:lnTo>
                    <a:pt x="382" y="386"/>
                  </a:lnTo>
                  <a:lnTo>
                    <a:pt x="382" y="384"/>
                  </a:lnTo>
                  <a:lnTo>
                    <a:pt x="386" y="384"/>
                  </a:lnTo>
                  <a:lnTo>
                    <a:pt x="392" y="382"/>
                  </a:lnTo>
                  <a:lnTo>
                    <a:pt x="396" y="382"/>
                  </a:lnTo>
                  <a:lnTo>
                    <a:pt x="396" y="382"/>
                  </a:lnTo>
                  <a:lnTo>
                    <a:pt x="398" y="380"/>
                  </a:lnTo>
                  <a:lnTo>
                    <a:pt x="400" y="378"/>
                  </a:lnTo>
                  <a:lnTo>
                    <a:pt x="402" y="376"/>
                  </a:lnTo>
                  <a:lnTo>
                    <a:pt x="402" y="374"/>
                  </a:lnTo>
                  <a:lnTo>
                    <a:pt x="402" y="370"/>
                  </a:lnTo>
                  <a:lnTo>
                    <a:pt x="410" y="364"/>
                  </a:lnTo>
                  <a:lnTo>
                    <a:pt x="420" y="350"/>
                  </a:lnTo>
                  <a:lnTo>
                    <a:pt x="426" y="340"/>
                  </a:lnTo>
                  <a:lnTo>
                    <a:pt x="426" y="340"/>
                  </a:lnTo>
                  <a:lnTo>
                    <a:pt x="424" y="336"/>
                  </a:lnTo>
                  <a:lnTo>
                    <a:pt x="424" y="332"/>
                  </a:lnTo>
                  <a:lnTo>
                    <a:pt x="422" y="328"/>
                  </a:lnTo>
                  <a:lnTo>
                    <a:pt x="418" y="324"/>
                  </a:lnTo>
                  <a:lnTo>
                    <a:pt x="414" y="324"/>
                  </a:lnTo>
                  <a:lnTo>
                    <a:pt x="414" y="322"/>
                  </a:lnTo>
                  <a:lnTo>
                    <a:pt x="414" y="320"/>
                  </a:lnTo>
                  <a:lnTo>
                    <a:pt x="412" y="316"/>
                  </a:lnTo>
                  <a:lnTo>
                    <a:pt x="412" y="314"/>
                  </a:lnTo>
                  <a:lnTo>
                    <a:pt x="408" y="310"/>
                  </a:lnTo>
                  <a:lnTo>
                    <a:pt x="406" y="308"/>
                  </a:lnTo>
                  <a:lnTo>
                    <a:pt x="400" y="308"/>
                  </a:lnTo>
                  <a:lnTo>
                    <a:pt x="394" y="308"/>
                  </a:lnTo>
                  <a:lnTo>
                    <a:pt x="388" y="310"/>
                  </a:lnTo>
                  <a:lnTo>
                    <a:pt x="384" y="310"/>
                  </a:lnTo>
                  <a:lnTo>
                    <a:pt x="382" y="310"/>
                  </a:lnTo>
                  <a:lnTo>
                    <a:pt x="382" y="310"/>
                  </a:lnTo>
                  <a:lnTo>
                    <a:pt x="382" y="308"/>
                  </a:lnTo>
                  <a:lnTo>
                    <a:pt x="382" y="306"/>
                  </a:lnTo>
                  <a:lnTo>
                    <a:pt x="382" y="300"/>
                  </a:lnTo>
                  <a:lnTo>
                    <a:pt x="382" y="298"/>
                  </a:lnTo>
                  <a:lnTo>
                    <a:pt x="382" y="292"/>
                  </a:lnTo>
                  <a:lnTo>
                    <a:pt x="382" y="286"/>
                  </a:lnTo>
                  <a:lnTo>
                    <a:pt x="382" y="280"/>
                  </a:lnTo>
                  <a:lnTo>
                    <a:pt x="382" y="276"/>
                  </a:lnTo>
                  <a:lnTo>
                    <a:pt x="380" y="272"/>
                  </a:lnTo>
                  <a:lnTo>
                    <a:pt x="380" y="270"/>
                  </a:lnTo>
                  <a:lnTo>
                    <a:pt x="380" y="270"/>
                  </a:lnTo>
                  <a:lnTo>
                    <a:pt x="378" y="268"/>
                  </a:lnTo>
                  <a:lnTo>
                    <a:pt x="374" y="266"/>
                  </a:lnTo>
                  <a:lnTo>
                    <a:pt x="372" y="264"/>
                  </a:lnTo>
                  <a:lnTo>
                    <a:pt x="370" y="260"/>
                  </a:lnTo>
                  <a:lnTo>
                    <a:pt x="370" y="258"/>
                  </a:lnTo>
                  <a:lnTo>
                    <a:pt x="374" y="256"/>
                  </a:lnTo>
                  <a:lnTo>
                    <a:pt x="374" y="254"/>
                  </a:lnTo>
                  <a:lnTo>
                    <a:pt x="376" y="250"/>
                  </a:lnTo>
                  <a:lnTo>
                    <a:pt x="378" y="242"/>
                  </a:lnTo>
                  <a:lnTo>
                    <a:pt x="380" y="230"/>
                  </a:lnTo>
                  <a:lnTo>
                    <a:pt x="380" y="210"/>
                  </a:lnTo>
                  <a:lnTo>
                    <a:pt x="378" y="188"/>
                  </a:lnTo>
                  <a:lnTo>
                    <a:pt x="378" y="186"/>
                  </a:lnTo>
                  <a:lnTo>
                    <a:pt x="380" y="184"/>
                  </a:lnTo>
                  <a:lnTo>
                    <a:pt x="380" y="180"/>
                  </a:lnTo>
                  <a:lnTo>
                    <a:pt x="382" y="176"/>
                  </a:lnTo>
                  <a:lnTo>
                    <a:pt x="384" y="174"/>
                  </a:lnTo>
                  <a:lnTo>
                    <a:pt x="388" y="172"/>
                  </a:lnTo>
                  <a:lnTo>
                    <a:pt x="392" y="172"/>
                  </a:lnTo>
                  <a:lnTo>
                    <a:pt x="392" y="172"/>
                  </a:lnTo>
                  <a:lnTo>
                    <a:pt x="394" y="174"/>
                  </a:lnTo>
                  <a:lnTo>
                    <a:pt x="396" y="174"/>
                  </a:lnTo>
                  <a:lnTo>
                    <a:pt x="400" y="174"/>
                  </a:lnTo>
                  <a:lnTo>
                    <a:pt x="402" y="174"/>
                  </a:lnTo>
                  <a:lnTo>
                    <a:pt x="406" y="170"/>
                  </a:lnTo>
                  <a:lnTo>
                    <a:pt x="408" y="166"/>
                  </a:lnTo>
                  <a:lnTo>
                    <a:pt x="408" y="162"/>
                  </a:lnTo>
                  <a:lnTo>
                    <a:pt x="408" y="158"/>
                  </a:lnTo>
                  <a:lnTo>
                    <a:pt x="408" y="154"/>
                  </a:lnTo>
                  <a:lnTo>
                    <a:pt x="408" y="150"/>
                  </a:lnTo>
                  <a:lnTo>
                    <a:pt x="408" y="146"/>
                  </a:lnTo>
                  <a:lnTo>
                    <a:pt x="412" y="144"/>
                  </a:lnTo>
                  <a:lnTo>
                    <a:pt x="414" y="140"/>
                  </a:lnTo>
                  <a:lnTo>
                    <a:pt x="416" y="138"/>
                  </a:lnTo>
                  <a:lnTo>
                    <a:pt x="414" y="138"/>
                  </a:lnTo>
                  <a:lnTo>
                    <a:pt x="410" y="138"/>
                  </a:lnTo>
                  <a:lnTo>
                    <a:pt x="406" y="138"/>
                  </a:lnTo>
                  <a:lnTo>
                    <a:pt x="402" y="140"/>
                  </a:lnTo>
                  <a:lnTo>
                    <a:pt x="400" y="140"/>
                  </a:lnTo>
                  <a:lnTo>
                    <a:pt x="398" y="140"/>
                  </a:lnTo>
                  <a:lnTo>
                    <a:pt x="396" y="138"/>
                  </a:lnTo>
                  <a:lnTo>
                    <a:pt x="398" y="136"/>
                  </a:lnTo>
                  <a:lnTo>
                    <a:pt x="404" y="134"/>
                  </a:lnTo>
                  <a:lnTo>
                    <a:pt x="410" y="130"/>
                  </a:lnTo>
                  <a:lnTo>
                    <a:pt x="416" y="128"/>
                  </a:lnTo>
                  <a:lnTo>
                    <a:pt x="422" y="124"/>
                  </a:lnTo>
                  <a:lnTo>
                    <a:pt x="426" y="120"/>
                  </a:lnTo>
                  <a:lnTo>
                    <a:pt x="430" y="114"/>
                  </a:lnTo>
                  <a:lnTo>
                    <a:pt x="434" y="108"/>
                  </a:lnTo>
                  <a:lnTo>
                    <a:pt x="436" y="102"/>
                  </a:lnTo>
                  <a:lnTo>
                    <a:pt x="436" y="98"/>
                  </a:lnTo>
                  <a:lnTo>
                    <a:pt x="436" y="94"/>
                  </a:lnTo>
                  <a:lnTo>
                    <a:pt x="436" y="92"/>
                  </a:lnTo>
                  <a:lnTo>
                    <a:pt x="436" y="90"/>
                  </a:lnTo>
                  <a:lnTo>
                    <a:pt x="436" y="86"/>
                  </a:lnTo>
                  <a:lnTo>
                    <a:pt x="440" y="84"/>
                  </a:lnTo>
                  <a:lnTo>
                    <a:pt x="422" y="72"/>
                  </a:lnTo>
                  <a:lnTo>
                    <a:pt x="422" y="74"/>
                  </a:lnTo>
                  <a:lnTo>
                    <a:pt x="422" y="76"/>
                  </a:lnTo>
                  <a:lnTo>
                    <a:pt x="420" y="78"/>
                  </a:lnTo>
                  <a:lnTo>
                    <a:pt x="418" y="80"/>
                  </a:lnTo>
                  <a:lnTo>
                    <a:pt x="416" y="82"/>
                  </a:lnTo>
                  <a:lnTo>
                    <a:pt x="414" y="78"/>
                  </a:lnTo>
                  <a:lnTo>
                    <a:pt x="412" y="76"/>
                  </a:lnTo>
                  <a:lnTo>
                    <a:pt x="410" y="74"/>
                  </a:lnTo>
                  <a:lnTo>
                    <a:pt x="408" y="74"/>
                  </a:lnTo>
                  <a:lnTo>
                    <a:pt x="406" y="76"/>
                  </a:lnTo>
                  <a:lnTo>
                    <a:pt x="406" y="78"/>
                  </a:lnTo>
                  <a:lnTo>
                    <a:pt x="406" y="82"/>
                  </a:lnTo>
                  <a:lnTo>
                    <a:pt x="408" y="84"/>
                  </a:lnTo>
                  <a:lnTo>
                    <a:pt x="408" y="84"/>
                  </a:lnTo>
                  <a:lnTo>
                    <a:pt x="410" y="86"/>
                  </a:lnTo>
                  <a:lnTo>
                    <a:pt x="410" y="86"/>
                  </a:lnTo>
                  <a:lnTo>
                    <a:pt x="410" y="88"/>
                  </a:lnTo>
                  <a:lnTo>
                    <a:pt x="408" y="92"/>
                  </a:lnTo>
                  <a:lnTo>
                    <a:pt x="406" y="98"/>
                  </a:lnTo>
                  <a:lnTo>
                    <a:pt x="398" y="108"/>
                  </a:lnTo>
                  <a:lnTo>
                    <a:pt x="386" y="118"/>
                  </a:lnTo>
                  <a:lnTo>
                    <a:pt x="372" y="128"/>
                  </a:lnTo>
                  <a:lnTo>
                    <a:pt x="362" y="136"/>
                  </a:lnTo>
                  <a:lnTo>
                    <a:pt x="354" y="140"/>
                  </a:lnTo>
                  <a:lnTo>
                    <a:pt x="356" y="138"/>
                  </a:lnTo>
                  <a:lnTo>
                    <a:pt x="362" y="130"/>
                  </a:lnTo>
                  <a:lnTo>
                    <a:pt x="370" y="120"/>
                  </a:lnTo>
                  <a:lnTo>
                    <a:pt x="378" y="110"/>
                  </a:lnTo>
                  <a:lnTo>
                    <a:pt x="382" y="100"/>
                  </a:lnTo>
                  <a:lnTo>
                    <a:pt x="388" y="88"/>
                  </a:lnTo>
                  <a:lnTo>
                    <a:pt x="398" y="66"/>
                  </a:lnTo>
                  <a:lnTo>
                    <a:pt x="398" y="66"/>
                  </a:lnTo>
                  <a:lnTo>
                    <a:pt x="396" y="64"/>
                  </a:lnTo>
                  <a:lnTo>
                    <a:pt x="394" y="64"/>
                  </a:lnTo>
                  <a:lnTo>
                    <a:pt x="390" y="62"/>
                  </a:lnTo>
                  <a:lnTo>
                    <a:pt x="386" y="64"/>
                  </a:lnTo>
                  <a:lnTo>
                    <a:pt x="382" y="64"/>
                  </a:lnTo>
                  <a:lnTo>
                    <a:pt x="376" y="68"/>
                  </a:lnTo>
                  <a:lnTo>
                    <a:pt x="376" y="70"/>
                  </a:lnTo>
                  <a:lnTo>
                    <a:pt x="374" y="72"/>
                  </a:lnTo>
                  <a:lnTo>
                    <a:pt x="372" y="74"/>
                  </a:lnTo>
                  <a:lnTo>
                    <a:pt x="368" y="78"/>
                  </a:lnTo>
                  <a:lnTo>
                    <a:pt x="366" y="80"/>
                  </a:lnTo>
                  <a:lnTo>
                    <a:pt x="362" y="82"/>
                  </a:lnTo>
                  <a:lnTo>
                    <a:pt x="358" y="84"/>
                  </a:lnTo>
                  <a:lnTo>
                    <a:pt x="356" y="86"/>
                  </a:lnTo>
                  <a:lnTo>
                    <a:pt x="356" y="84"/>
                  </a:lnTo>
                  <a:lnTo>
                    <a:pt x="356" y="82"/>
                  </a:lnTo>
                  <a:lnTo>
                    <a:pt x="356" y="80"/>
                  </a:lnTo>
                  <a:lnTo>
                    <a:pt x="360" y="78"/>
                  </a:lnTo>
                  <a:lnTo>
                    <a:pt x="364" y="74"/>
                  </a:lnTo>
                  <a:lnTo>
                    <a:pt x="368" y="68"/>
                  </a:lnTo>
                  <a:lnTo>
                    <a:pt x="364" y="60"/>
                  </a:lnTo>
                  <a:lnTo>
                    <a:pt x="360" y="60"/>
                  </a:lnTo>
                  <a:lnTo>
                    <a:pt x="352" y="60"/>
                  </a:lnTo>
                  <a:lnTo>
                    <a:pt x="340" y="64"/>
                  </a:lnTo>
                  <a:lnTo>
                    <a:pt x="330" y="72"/>
                  </a:lnTo>
                  <a:lnTo>
                    <a:pt x="326" y="78"/>
                  </a:lnTo>
                  <a:lnTo>
                    <a:pt x="326" y="78"/>
                  </a:lnTo>
                  <a:lnTo>
                    <a:pt x="326" y="76"/>
                  </a:lnTo>
                  <a:lnTo>
                    <a:pt x="326" y="72"/>
                  </a:lnTo>
                  <a:lnTo>
                    <a:pt x="328" y="68"/>
                  </a:lnTo>
                  <a:lnTo>
                    <a:pt x="328" y="64"/>
                  </a:lnTo>
                  <a:lnTo>
                    <a:pt x="332" y="62"/>
                  </a:lnTo>
                  <a:lnTo>
                    <a:pt x="336" y="60"/>
                  </a:lnTo>
                  <a:lnTo>
                    <a:pt x="340" y="58"/>
                  </a:lnTo>
                  <a:lnTo>
                    <a:pt x="346" y="56"/>
                  </a:lnTo>
                  <a:lnTo>
                    <a:pt x="352" y="56"/>
                  </a:lnTo>
                  <a:lnTo>
                    <a:pt x="358" y="54"/>
                  </a:lnTo>
                  <a:lnTo>
                    <a:pt x="360" y="54"/>
                  </a:lnTo>
                  <a:lnTo>
                    <a:pt x="362" y="54"/>
                  </a:lnTo>
                  <a:lnTo>
                    <a:pt x="362" y="52"/>
                  </a:lnTo>
                  <a:lnTo>
                    <a:pt x="364" y="50"/>
                  </a:lnTo>
                  <a:lnTo>
                    <a:pt x="366" y="48"/>
                  </a:lnTo>
                  <a:lnTo>
                    <a:pt x="368" y="44"/>
                  </a:lnTo>
                  <a:lnTo>
                    <a:pt x="368" y="40"/>
                  </a:lnTo>
                  <a:lnTo>
                    <a:pt x="366" y="36"/>
                  </a:lnTo>
                  <a:lnTo>
                    <a:pt x="362" y="32"/>
                  </a:lnTo>
                  <a:lnTo>
                    <a:pt x="358" y="30"/>
                  </a:lnTo>
                  <a:lnTo>
                    <a:pt x="352" y="28"/>
                  </a:lnTo>
                  <a:lnTo>
                    <a:pt x="348" y="28"/>
                  </a:lnTo>
                  <a:lnTo>
                    <a:pt x="348" y="28"/>
                  </a:lnTo>
                  <a:lnTo>
                    <a:pt x="340" y="28"/>
                  </a:lnTo>
                  <a:lnTo>
                    <a:pt x="340" y="18"/>
                  </a:lnTo>
                  <a:lnTo>
                    <a:pt x="340" y="18"/>
                  </a:lnTo>
                  <a:lnTo>
                    <a:pt x="338" y="18"/>
                  </a:lnTo>
                  <a:lnTo>
                    <a:pt x="334" y="18"/>
                  </a:lnTo>
                  <a:lnTo>
                    <a:pt x="330" y="20"/>
                  </a:lnTo>
                  <a:lnTo>
                    <a:pt x="328" y="22"/>
                  </a:lnTo>
                  <a:lnTo>
                    <a:pt x="324" y="24"/>
                  </a:lnTo>
                  <a:lnTo>
                    <a:pt x="324" y="24"/>
                  </a:lnTo>
                  <a:lnTo>
                    <a:pt x="320" y="26"/>
                  </a:lnTo>
                  <a:lnTo>
                    <a:pt x="314" y="26"/>
                  </a:lnTo>
                  <a:lnTo>
                    <a:pt x="308" y="28"/>
                  </a:lnTo>
                  <a:lnTo>
                    <a:pt x="304" y="30"/>
                  </a:lnTo>
                  <a:lnTo>
                    <a:pt x="300" y="32"/>
                  </a:lnTo>
                  <a:lnTo>
                    <a:pt x="288" y="38"/>
                  </a:lnTo>
                  <a:lnTo>
                    <a:pt x="290" y="36"/>
                  </a:lnTo>
                  <a:lnTo>
                    <a:pt x="298" y="30"/>
                  </a:lnTo>
                  <a:lnTo>
                    <a:pt x="306" y="22"/>
                  </a:lnTo>
                  <a:lnTo>
                    <a:pt x="314" y="16"/>
                  </a:lnTo>
                  <a:lnTo>
                    <a:pt x="322" y="14"/>
                  </a:lnTo>
                  <a:lnTo>
                    <a:pt x="322" y="14"/>
                  </a:lnTo>
                  <a:lnTo>
                    <a:pt x="322" y="12"/>
                  </a:lnTo>
                  <a:lnTo>
                    <a:pt x="324" y="10"/>
                  </a:lnTo>
                  <a:lnTo>
                    <a:pt x="322" y="8"/>
                  </a:lnTo>
                  <a:lnTo>
                    <a:pt x="322" y="6"/>
                  </a:lnTo>
                  <a:lnTo>
                    <a:pt x="318" y="4"/>
                  </a:lnTo>
                  <a:lnTo>
                    <a:pt x="312" y="2"/>
                  </a:lnTo>
                  <a:lnTo>
                    <a:pt x="298" y="2"/>
                  </a:lnTo>
                  <a:lnTo>
                    <a:pt x="278" y="0"/>
                  </a:lnTo>
                  <a:lnTo>
                    <a:pt x="258" y="4"/>
                  </a:lnTo>
                  <a:lnTo>
                    <a:pt x="240" y="12"/>
                  </a:lnTo>
                  <a:lnTo>
                    <a:pt x="212" y="30"/>
                  </a:lnTo>
                  <a:lnTo>
                    <a:pt x="212" y="30"/>
                  </a:lnTo>
                  <a:lnTo>
                    <a:pt x="214" y="32"/>
                  </a:lnTo>
                  <a:lnTo>
                    <a:pt x="218" y="34"/>
                  </a:lnTo>
                  <a:lnTo>
                    <a:pt x="220" y="38"/>
                  </a:lnTo>
                  <a:lnTo>
                    <a:pt x="224" y="42"/>
                  </a:lnTo>
                  <a:lnTo>
                    <a:pt x="226" y="48"/>
                  </a:lnTo>
                  <a:lnTo>
                    <a:pt x="228" y="56"/>
                  </a:lnTo>
                  <a:lnTo>
                    <a:pt x="206" y="38"/>
                  </a:lnTo>
                  <a:lnTo>
                    <a:pt x="196" y="40"/>
                  </a:lnTo>
                  <a:lnTo>
                    <a:pt x="202" y="62"/>
                  </a:lnTo>
                  <a:lnTo>
                    <a:pt x="186" y="48"/>
                  </a:lnTo>
                  <a:lnTo>
                    <a:pt x="166" y="54"/>
                  </a:lnTo>
                  <a:lnTo>
                    <a:pt x="164" y="54"/>
                  </a:lnTo>
                  <a:lnTo>
                    <a:pt x="164" y="56"/>
                  </a:lnTo>
                  <a:lnTo>
                    <a:pt x="162" y="60"/>
                  </a:lnTo>
                  <a:lnTo>
                    <a:pt x="164" y="66"/>
                  </a:lnTo>
                  <a:lnTo>
                    <a:pt x="166" y="70"/>
                  </a:lnTo>
                  <a:lnTo>
                    <a:pt x="170" y="76"/>
                  </a:lnTo>
                  <a:lnTo>
                    <a:pt x="152" y="64"/>
                  </a:lnTo>
                  <a:lnTo>
                    <a:pt x="128" y="70"/>
                  </a:lnTo>
                  <a:lnTo>
                    <a:pt x="104" y="7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1" name="Freeform 531"/>
            <p:cNvSpPr>
              <a:spLocks/>
            </p:cNvSpPr>
            <p:nvPr/>
          </p:nvSpPr>
          <p:spPr bwMode="gray">
            <a:xfrm>
              <a:off x="8466614" y="2104669"/>
              <a:ext cx="70353" cy="85107"/>
            </a:xfrm>
            <a:custGeom>
              <a:avLst/>
              <a:gdLst>
                <a:gd name="T0" fmla="*/ 10 w 38"/>
                <a:gd name="T1" fmla="*/ 0 h 46"/>
                <a:gd name="T2" fmla="*/ 8 w 38"/>
                <a:gd name="T3" fmla="*/ 0 h 46"/>
                <a:gd name="T4" fmla="*/ 8 w 38"/>
                <a:gd name="T5" fmla="*/ 0 h 46"/>
                <a:gd name="T6" fmla="*/ 6 w 38"/>
                <a:gd name="T7" fmla="*/ 2 h 46"/>
                <a:gd name="T8" fmla="*/ 6 w 38"/>
                <a:gd name="T9" fmla="*/ 2 h 46"/>
                <a:gd name="T10" fmla="*/ 4 w 38"/>
                <a:gd name="T11" fmla="*/ 6 h 46"/>
                <a:gd name="T12" fmla="*/ 4 w 38"/>
                <a:gd name="T13" fmla="*/ 10 h 46"/>
                <a:gd name="T14" fmla="*/ 2 w 38"/>
                <a:gd name="T15" fmla="*/ 18 h 46"/>
                <a:gd name="T16" fmla="*/ 2 w 38"/>
                <a:gd name="T17" fmla="*/ 22 h 46"/>
                <a:gd name="T18" fmla="*/ 2 w 38"/>
                <a:gd name="T19" fmla="*/ 24 h 46"/>
                <a:gd name="T20" fmla="*/ 4 w 38"/>
                <a:gd name="T21" fmla="*/ 26 h 46"/>
                <a:gd name="T22" fmla="*/ 6 w 38"/>
                <a:gd name="T23" fmla="*/ 26 h 46"/>
                <a:gd name="T24" fmla="*/ 8 w 38"/>
                <a:gd name="T25" fmla="*/ 28 h 46"/>
                <a:gd name="T26" fmla="*/ 6 w 38"/>
                <a:gd name="T27" fmla="*/ 30 h 46"/>
                <a:gd name="T28" fmla="*/ 4 w 38"/>
                <a:gd name="T29" fmla="*/ 30 h 46"/>
                <a:gd name="T30" fmla="*/ 2 w 38"/>
                <a:gd name="T31" fmla="*/ 32 h 46"/>
                <a:gd name="T32" fmla="*/ 0 w 38"/>
                <a:gd name="T33" fmla="*/ 36 h 46"/>
                <a:gd name="T34" fmla="*/ 0 w 38"/>
                <a:gd name="T35" fmla="*/ 38 h 46"/>
                <a:gd name="T36" fmla="*/ 2 w 38"/>
                <a:gd name="T37" fmla="*/ 40 h 46"/>
                <a:gd name="T38" fmla="*/ 2 w 38"/>
                <a:gd name="T39" fmla="*/ 42 h 46"/>
                <a:gd name="T40" fmla="*/ 2 w 38"/>
                <a:gd name="T41" fmla="*/ 42 h 46"/>
                <a:gd name="T42" fmla="*/ 4 w 38"/>
                <a:gd name="T43" fmla="*/ 42 h 46"/>
                <a:gd name="T44" fmla="*/ 6 w 38"/>
                <a:gd name="T45" fmla="*/ 44 h 46"/>
                <a:gd name="T46" fmla="*/ 8 w 38"/>
                <a:gd name="T47" fmla="*/ 44 h 46"/>
                <a:gd name="T48" fmla="*/ 10 w 38"/>
                <a:gd name="T49" fmla="*/ 44 h 46"/>
                <a:gd name="T50" fmla="*/ 12 w 38"/>
                <a:gd name="T51" fmla="*/ 44 h 46"/>
                <a:gd name="T52" fmla="*/ 12 w 38"/>
                <a:gd name="T53" fmla="*/ 40 h 46"/>
                <a:gd name="T54" fmla="*/ 14 w 38"/>
                <a:gd name="T55" fmla="*/ 38 h 46"/>
                <a:gd name="T56" fmla="*/ 16 w 38"/>
                <a:gd name="T57" fmla="*/ 38 h 46"/>
                <a:gd name="T58" fmla="*/ 18 w 38"/>
                <a:gd name="T59" fmla="*/ 36 h 46"/>
                <a:gd name="T60" fmla="*/ 20 w 38"/>
                <a:gd name="T61" fmla="*/ 38 h 46"/>
                <a:gd name="T62" fmla="*/ 22 w 38"/>
                <a:gd name="T63" fmla="*/ 40 h 46"/>
                <a:gd name="T64" fmla="*/ 26 w 38"/>
                <a:gd name="T65" fmla="*/ 42 h 46"/>
                <a:gd name="T66" fmla="*/ 30 w 38"/>
                <a:gd name="T67" fmla="*/ 44 h 46"/>
                <a:gd name="T68" fmla="*/ 34 w 38"/>
                <a:gd name="T69" fmla="*/ 46 h 46"/>
                <a:gd name="T70" fmla="*/ 36 w 38"/>
                <a:gd name="T71" fmla="*/ 46 h 46"/>
                <a:gd name="T72" fmla="*/ 38 w 38"/>
                <a:gd name="T73" fmla="*/ 46 h 46"/>
                <a:gd name="T74" fmla="*/ 38 w 38"/>
                <a:gd name="T75" fmla="*/ 44 h 46"/>
                <a:gd name="T76" fmla="*/ 38 w 38"/>
                <a:gd name="T77" fmla="*/ 38 h 46"/>
                <a:gd name="T78" fmla="*/ 36 w 38"/>
                <a:gd name="T79" fmla="*/ 34 h 46"/>
                <a:gd name="T80" fmla="*/ 34 w 38"/>
                <a:gd name="T81" fmla="*/ 32 h 46"/>
                <a:gd name="T82" fmla="*/ 34 w 38"/>
                <a:gd name="T83" fmla="*/ 30 h 46"/>
                <a:gd name="T84" fmla="*/ 32 w 38"/>
                <a:gd name="T85" fmla="*/ 28 h 46"/>
                <a:gd name="T86" fmla="*/ 32 w 38"/>
                <a:gd name="T87" fmla="*/ 28 h 46"/>
                <a:gd name="T88" fmla="*/ 32 w 38"/>
                <a:gd name="T89" fmla="*/ 26 h 46"/>
                <a:gd name="T90" fmla="*/ 30 w 38"/>
                <a:gd name="T91" fmla="*/ 24 h 46"/>
                <a:gd name="T92" fmla="*/ 28 w 38"/>
                <a:gd name="T93" fmla="*/ 24 h 46"/>
                <a:gd name="T94" fmla="*/ 26 w 38"/>
                <a:gd name="T95" fmla="*/ 24 h 46"/>
                <a:gd name="T96" fmla="*/ 24 w 38"/>
                <a:gd name="T97" fmla="*/ 24 h 46"/>
                <a:gd name="T98" fmla="*/ 20 w 38"/>
                <a:gd name="T99" fmla="*/ 22 h 46"/>
                <a:gd name="T100" fmla="*/ 18 w 38"/>
                <a:gd name="T101" fmla="*/ 20 h 46"/>
                <a:gd name="T102" fmla="*/ 16 w 38"/>
                <a:gd name="T103" fmla="*/ 18 h 46"/>
                <a:gd name="T104" fmla="*/ 14 w 38"/>
                <a:gd name="T105" fmla="*/ 16 h 46"/>
                <a:gd name="T106" fmla="*/ 14 w 38"/>
                <a:gd name="T107" fmla="*/ 16 h 46"/>
                <a:gd name="T108" fmla="*/ 16 w 38"/>
                <a:gd name="T109" fmla="*/ 14 h 46"/>
                <a:gd name="T110" fmla="*/ 28 w 38"/>
                <a:gd name="T111" fmla="*/ 14 h 46"/>
                <a:gd name="T112" fmla="*/ 28 w 38"/>
                <a:gd name="T113" fmla="*/ 4 h 46"/>
                <a:gd name="T114" fmla="*/ 26 w 38"/>
                <a:gd name="T115" fmla="*/ 6 h 46"/>
                <a:gd name="T116" fmla="*/ 24 w 38"/>
                <a:gd name="T117" fmla="*/ 6 h 46"/>
                <a:gd name="T118" fmla="*/ 20 w 38"/>
                <a:gd name="T119" fmla="*/ 6 h 46"/>
                <a:gd name="T120" fmla="*/ 16 w 38"/>
                <a:gd name="T121" fmla="*/ 4 h 46"/>
                <a:gd name="T122" fmla="*/ 12 w 38"/>
                <a:gd name="T123" fmla="*/ 4 h 46"/>
                <a:gd name="T124" fmla="*/ 10 w 38"/>
                <a:gd name="T125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" h="46">
                  <a:moveTo>
                    <a:pt x="10" y="0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6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2"/>
                  </a:lnTo>
                  <a:lnTo>
                    <a:pt x="2" y="24"/>
                  </a:lnTo>
                  <a:lnTo>
                    <a:pt x="4" y="26"/>
                  </a:lnTo>
                  <a:lnTo>
                    <a:pt x="6" y="26"/>
                  </a:lnTo>
                  <a:lnTo>
                    <a:pt x="8" y="28"/>
                  </a:lnTo>
                  <a:lnTo>
                    <a:pt x="6" y="30"/>
                  </a:lnTo>
                  <a:lnTo>
                    <a:pt x="4" y="30"/>
                  </a:lnTo>
                  <a:lnTo>
                    <a:pt x="2" y="32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6" y="44"/>
                  </a:lnTo>
                  <a:lnTo>
                    <a:pt x="8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2" y="40"/>
                  </a:lnTo>
                  <a:lnTo>
                    <a:pt x="14" y="38"/>
                  </a:lnTo>
                  <a:lnTo>
                    <a:pt x="16" y="38"/>
                  </a:lnTo>
                  <a:lnTo>
                    <a:pt x="18" y="36"/>
                  </a:lnTo>
                  <a:lnTo>
                    <a:pt x="20" y="38"/>
                  </a:lnTo>
                  <a:lnTo>
                    <a:pt x="22" y="40"/>
                  </a:lnTo>
                  <a:lnTo>
                    <a:pt x="26" y="42"/>
                  </a:lnTo>
                  <a:lnTo>
                    <a:pt x="30" y="44"/>
                  </a:lnTo>
                  <a:lnTo>
                    <a:pt x="34" y="46"/>
                  </a:lnTo>
                  <a:lnTo>
                    <a:pt x="36" y="46"/>
                  </a:lnTo>
                  <a:lnTo>
                    <a:pt x="38" y="46"/>
                  </a:lnTo>
                  <a:lnTo>
                    <a:pt x="38" y="44"/>
                  </a:lnTo>
                  <a:lnTo>
                    <a:pt x="38" y="38"/>
                  </a:lnTo>
                  <a:lnTo>
                    <a:pt x="36" y="34"/>
                  </a:lnTo>
                  <a:lnTo>
                    <a:pt x="34" y="32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2" y="28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28" y="24"/>
                  </a:lnTo>
                  <a:lnTo>
                    <a:pt x="26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6" y="18"/>
                  </a:lnTo>
                  <a:lnTo>
                    <a:pt x="14" y="16"/>
                  </a:lnTo>
                  <a:lnTo>
                    <a:pt x="14" y="16"/>
                  </a:lnTo>
                  <a:lnTo>
                    <a:pt x="16" y="14"/>
                  </a:lnTo>
                  <a:lnTo>
                    <a:pt x="28" y="14"/>
                  </a:lnTo>
                  <a:lnTo>
                    <a:pt x="28" y="4"/>
                  </a:lnTo>
                  <a:lnTo>
                    <a:pt x="26" y="6"/>
                  </a:lnTo>
                  <a:lnTo>
                    <a:pt x="24" y="6"/>
                  </a:lnTo>
                  <a:lnTo>
                    <a:pt x="20" y="6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1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2" name="Freeform 532"/>
            <p:cNvSpPr>
              <a:spLocks/>
            </p:cNvSpPr>
            <p:nvPr/>
          </p:nvSpPr>
          <p:spPr bwMode="gray">
            <a:xfrm>
              <a:off x="7385398" y="2186075"/>
              <a:ext cx="514688" cy="592048"/>
            </a:xfrm>
            <a:custGeom>
              <a:avLst/>
              <a:gdLst>
                <a:gd name="T0" fmla="*/ 94 w 278"/>
                <a:gd name="T1" fmla="*/ 122 h 320"/>
                <a:gd name="T2" fmla="*/ 110 w 278"/>
                <a:gd name="T3" fmla="*/ 128 h 320"/>
                <a:gd name="T4" fmla="*/ 138 w 278"/>
                <a:gd name="T5" fmla="*/ 144 h 320"/>
                <a:gd name="T6" fmla="*/ 146 w 278"/>
                <a:gd name="T7" fmla="*/ 148 h 320"/>
                <a:gd name="T8" fmla="*/ 156 w 278"/>
                <a:gd name="T9" fmla="*/ 182 h 320"/>
                <a:gd name="T10" fmla="*/ 148 w 278"/>
                <a:gd name="T11" fmla="*/ 224 h 320"/>
                <a:gd name="T12" fmla="*/ 132 w 278"/>
                <a:gd name="T13" fmla="*/ 238 h 320"/>
                <a:gd name="T14" fmla="*/ 118 w 278"/>
                <a:gd name="T15" fmla="*/ 238 h 320"/>
                <a:gd name="T16" fmla="*/ 110 w 278"/>
                <a:gd name="T17" fmla="*/ 254 h 320"/>
                <a:gd name="T18" fmla="*/ 134 w 278"/>
                <a:gd name="T19" fmla="*/ 266 h 320"/>
                <a:gd name="T20" fmla="*/ 146 w 278"/>
                <a:gd name="T21" fmla="*/ 258 h 320"/>
                <a:gd name="T22" fmla="*/ 174 w 278"/>
                <a:gd name="T23" fmla="*/ 282 h 320"/>
                <a:gd name="T24" fmla="*/ 192 w 278"/>
                <a:gd name="T25" fmla="*/ 300 h 320"/>
                <a:gd name="T26" fmla="*/ 208 w 278"/>
                <a:gd name="T27" fmla="*/ 312 h 320"/>
                <a:gd name="T28" fmla="*/ 222 w 278"/>
                <a:gd name="T29" fmla="*/ 318 h 320"/>
                <a:gd name="T30" fmla="*/ 216 w 278"/>
                <a:gd name="T31" fmla="*/ 298 h 320"/>
                <a:gd name="T32" fmla="*/ 204 w 278"/>
                <a:gd name="T33" fmla="*/ 286 h 320"/>
                <a:gd name="T34" fmla="*/ 218 w 278"/>
                <a:gd name="T35" fmla="*/ 288 h 320"/>
                <a:gd name="T36" fmla="*/ 238 w 278"/>
                <a:gd name="T37" fmla="*/ 304 h 320"/>
                <a:gd name="T38" fmla="*/ 246 w 278"/>
                <a:gd name="T39" fmla="*/ 302 h 320"/>
                <a:gd name="T40" fmla="*/ 246 w 278"/>
                <a:gd name="T41" fmla="*/ 278 h 320"/>
                <a:gd name="T42" fmla="*/ 230 w 278"/>
                <a:gd name="T43" fmla="*/ 262 h 320"/>
                <a:gd name="T44" fmla="*/ 218 w 278"/>
                <a:gd name="T45" fmla="*/ 252 h 320"/>
                <a:gd name="T46" fmla="*/ 210 w 278"/>
                <a:gd name="T47" fmla="*/ 242 h 320"/>
                <a:gd name="T48" fmla="*/ 206 w 278"/>
                <a:gd name="T49" fmla="*/ 220 h 320"/>
                <a:gd name="T50" fmla="*/ 214 w 278"/>
                <a:gd name="T51" fmla="*/ 208 h 320"/>
                <a:gd name="T52" fmla="*/ 224 w 278"/>
                <a:gd name="T53" fmla="*/ 228 h 320"/>
                <a:gd name="T54" fmla="*/ 232 w 278"/>
                <a:gd name="T55" fmla="*/ 246 h 320"/>
                <a:gd name="T56" fmla="*/ 242 w 278"/>
                <a:gd name="T57" fmla="*/ 248 h 320"/>
                <a:gd name="T58" fmla="*/ 260 w 278"/>
                <a:gd name="T59" fmla="*/ 236 h 320"/>
                <a:gd name="T60" fmla="*/ 274 w 278"/>
                <a:gd name="T61" fmla="*/ 232 h 320"/>
                <a:gd name="T62" fmla="*/ 272 w 278"/>
                <a:gd name="T63" fmla="*/ 220 h 320"/>
                <a:gd name="T64" fmla="*/ 276 w 278"/>
                <a:gd name="T65" fmla="*/ 212 h 320"/>
                <a:gd name="T66" fmla="*/ 270 w 278"/>
                <a:gd name="T67" fmla="*/ 202 h 320"/>
                <a:gd name="T68" fmla="*/ 260 w 278"/>
                <a:gd name="T69" fmla="*/ 200 h 320"/>
                <a:gd name="T70" fmla="*/ 254 w 278"/>
                <a:gd name="T71" fmla="*/ 196 h 320"/>
                <a:gd name="T72" fmla="*/ 216 w 278"/>
                <a:gd name="T73" fmla="*/ 166 h 320"/>
                <a:gd name="T74" fmla="*/ 206 w 278"/>
                <a:gd name="T75" fmla="*/ 168 h 320"/>
                <a:gd name="T76" fmla="*/ 210 w 278"/>
                <a:gd name="T77" fmla="*/ 152 h 320"/>
                <a:gd name="T78" fmla="*/ 222 w 278"/>
                <a:gd name="T79" fmla="*/ 140 h 320"/>
                <a:gd name="T80" fmla="*/ 218 w 278"/>
                <a:gd name="T81" fmla="*/ 126 h 320"/>
                <a:gd name="T82" fmla="*/ 208 w 278"/>
                <a:gd name="T83" fmla="*/ 116 h 320"/>
                <a:gd name="T84" fmla="*/ 196 w 278"/>
                <a:gd name="T85" fmla="*/ 96 h 320"/>
                <a:gd name="T86" fmla="*/ 186 w 278"/>
                <a:gd name="T87" fmla="*/ 94 h 320"/>
                <a:gd name="T88" fmla="*/ 176 w 278"/>
                <a:gd name="T89" fmla="*/ 94 h 320"/>
                <a:gd name="T90" fmla="*/ 180 w 278"/>
                <a:gd name="T91" fmla="*/ 82 h 320"/>
                <a:gd name="T92" fmla="*/ 168 w 278"/>
                <a:gd name="T93" fmla="*/ 78 h 320"/>
                <a:gd name="T94" fmla="*/ 150 w 278"/>
                <a:gd name="T95" fmla="*/ 58 h 320"/>
                <a:gd name="T96" fmla="*/ 108 w 278"/>
                <a:gd name="T97" fmla="*/ 48 h 320"/>
                <a:gd name="T98" fmla="*/ 78 w 278"/>
                <a:gd name="T99" fmla="*/ 44 h 320"/>
                <a:gd name="T100" fmla="*/ 84 w 278"/>
                <a:gd name="T101" fmla="*/ 24 h 320"/>
                <a:gd name="T102" fmla="*/ 80 w 278"/>
                <a:gd name="T103" fmla="*/ 4 h 320"/>
                <a:gd name="T104" fmla="*/ 60 w 278"/>
                <a:gd name="T105" fmla="*/ 16 h 320"/>
                <a:gd name="T106" fmla="*/ 72 w 278"/>
                <a:gd name="T107" fmla="*/ 78 h 320"/>
                <a:gd name="T108" fmla="*/ 72 w 278"/>
                <a:gd name="T109" fmla="*/ 92 h 320"/>
                <a:gd name="T110" fmla="*/ 44 w 278"/>
                <a:gd name="T111" fmla="*/ 38 h 320"/>
                <a:gd name="T112" fmla="*/ 40 w 278"/>
                <a:gd name="T113" fmla="*/ 0 h 320"/>
                <a:gd name="T114" fmla="*/ 2 w 278"/>
                <a:gd name="T115" fmla="*/ 56 h 320"/>
                <a:gd name="T116" fmla="*/ 4 w 278"/>
                <a:gd name="T117" fmla="*/ 68 h 320"/>
                <a:gd name="T118" fmla="*/ 22 w 278"/>
                <a:gd name="T119" fmla="*/ 108 h 320"/>
                <a:gd name="T120" fmla="*/ 36 w 278"/>
                <a:gd name="T121" fmla="*/ 11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320">
                  <a:moveTo>
                    <a:pt x="80" y="124"/>
                  </a:moveTo>
                  <a:lnTo>
                    <a:pt x="92" y="126"/>
                  </a:lnTo>
                  <a:lnTo>
                    <a:pt x="92" y="124"/>
                  </a:lnTo>
                  <a:lnTo>
                    <a:pt x="92" y="124"/>
                  </a:lnTo>
                  <a:lnTo>
                    <a:pt x="92" y="122"/>
                  </a:lnTo>
                  <a:lnTo>
                    <a:pt x="94" y="122"/>
                  </a:lnTo>
                  <a:lnTo>
                    <a:pt x="94" y="122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102" y="126"/>
                  </a:lnTo>
                  <a:lnTo>
                    <a:pt x="106" y="128"/>
                  </a:lnTo>
                  <a:lnTo>
                    <a:pt x="110" y="128"/>
                  </a:lnTo>
                  <a:lnTo>
                    <a:pt x="116" y="130"/>
                  </a:lnTo>
                  <a:lnTo>
                    <a:pt x="134" y="138"/>
                  </a:lnTo>
                  <a:lnTo>
                    <a:pt x="136" y="140"/>
                  </a:lnTo>
                  <a:lnTo>
                    <a:pt x="136" y="140"/>
                  </a:lnTo>
                  <a:lnTo>
                    <a:pt x="138" y="142"/>
                  </a:lnTo>
                  <a:lnTo>
                    <a:pt x="138" y="144"/>
                  </a:lnTo>
                  <a:lnTo>
                    <a:pt x="138" y="146"/>
                  </a:lnTo>
                  <a:lnTo>
                    <a:pt x="136" y="150"/>
                  </a:lnTo>
                  <a:lnTo>
                    <a:pt x="136" y="148"/>
                  </a:lnTo>
                  <a:lnTo>
                    <a:pt x="138" y="148"/>
                  </a:lnTo>
                  <a:lnTo>
                    <a:pt x="142" y="148"/>
                  </a:lnTo>
                  <a:lnTo>
                    <a:pt x="146" y="148"/>
                  </a:lnTo>
                  <a:lnTo>
                    <a:pt x="148" y="150"/>
                  </a:lnTo>
                  <a:lnTo>
                    <a:pt x="152" y="152"/>
                  </a:lnTo>
                  <a:lnTo>
                    <a:pt x="152" y="156"/>
                  </a:lnTo>
                  <a:lnTo>
                    <a:pt x="154" y="160"/>
                  </a:lnTo>
                  <a:lnTo>
                    <a:pt x="156" y="170"/>
                  </a:lnTo>
                  <a:lnTo>
                    <a:pt x="156" y="182"/>
                  </a:lnTo>
                  <a:lnTo>
                    <a:pt x="156" y="196"/>
                  </a:lnTo>
                  <a:lnTo>
                    <a:pt x="150" y="210"/>
                  </a:lnTo>
                  <a:lnTo>
                    <a:pt x="150" y="210"/>
                  </a:lnTo>
                  <a:lnTo>
                    <a:pt x="150" y="214"/>
                  </a:lnTo>
                  <a:lnTo>
                    <a:pt x="150" y="218"/>
                  </a:lnTo>
                  <a:lnTo>
                    <a:pt x="148" y="224"/>
                  </a:lnTo>
                  <a:lnTo>
                    <a:pt x="146" y="230"/>
                  </a:lnTo>
                  <a:lnTo>
                    <a:pt x="140" y="234"/>
                  </a:lnTo>
                  <a:lnTo>
                    <a:pt x="140" y="236"/>
                  </a:lnTo>
                  <a:lnTo>
                    <a:pt x="138" y="236"/>
                  </a:lnTo>
                  <a:lnTo>
                    <a:pt x="136" y="238"/>
                  </a:lnTo>
                  <a:lnTo>
                    <a:pt x="132" y="238"/>
                  </a:lnTo>
                  <a:lnTo>
                    <a:pt x="128" y="238"/>
                  </a:lnTo>
                  <a:lnTo>
                    <a:pt x="126" y="238"/>
                  </a:lnTo>
                  <a:lnTo>
                    <a:pt x="124" y="238"/>
                  </a:lnTo>
                  <a:lnTo>
                    <a:pt x="124" y="236"/>
                  </a:lnTo>
                  <a:lnTo>
                    <a:pt x="120" y="236"/>
                  </a:lnTo>
                  <a:lnTo>
                    <a:pt x="118" y="238"/>
                  </a:lnTo>
                  <a:lnTo>
                    <a:pt x="116" y="240"/>
                  </a:lnTo>
                  <a:lnTo>
                    <a:pt x="112" y="244"/>
                  </a:lnTo>
                  <a:lnTo>
                    <a:pt x="110" y="250"/>
                  </a:lnTo>
                  <a:lnTo>
                    <a:pt x="110" y="250"/>
                  </a:lnTo>
                  <a:lnTo>
                    <a:pt x="110" y="252"/>
                  </a:lnTo>
                  <a:lnTo>
                    <a:pt x="110" y="254"/>
                  </a:lnTo>
                  <a:lnTo>
                    <a:pt x="112" y="256"/>
                  </a:lnTo>
                  <a:lnTo>
                    <a:pt x="114" y="260"/>
                  </a:lnTo>
                  <a:lnTo>
                    <a:pt x="116" y="262"/>
                  </a:lnTo>
                  <a:lnTo>
                    <a:pt x="122" y="264"/>
                  </a:lnTo>
                  <a:lnTo>
                    <a:pt x="126" y="266"/>
                  </a:lnTo>
                  <a:lnTo>
                    <a:pt x="134" y="266"/>
                  </a:lnTo>
                  <a:lnTo>
                    <a:pt x="136" y="266"/>
                  </a:lnTo>
                  <a:lnTo>
                    <a:pt x="138" y="264"/>
                  </a:lnTo>
                  <a:lnTo>
                    <a:pt x="140" y="262"/>
                  </a:lnTo>
                  <a:lnTo>
                    <a:pt x="144" y="262"/>
                  </a:lnTo>
                  <a:lnTo>
                    <a:pt x="146" y="260"/>
                  </a:lnTo>
                  <a:lnTo>
                    <a:pt x="146" y="258"/>
                  </a:lnTo>
                  <a:lnTo>
                    <a:pt x="144" y="256"/>
                  </a:lnTo>
                  <a:lnTo>
                    <a:pt x="162" y="274"/>
                  </a:lnTo>
                  <a:lnTo>
                    <a:pt x="174" y="276"/>
                  </a:lnTo>
                  <a:lnTo>
                    <a:pt x="174" y="276"/>
                  </a:lnTo>
                  <a:lnTo>
                    <a:pt x="174" y="278"/>
                  </a:lnTo>
                  <a:lnTo>
                    <a:pt x="174" y="282"/>
                  </a:lnTo>
                  <a:lnTo>
                    <a:pt x="174" y="284"/>
                  </a:lnTo>
                  <a:lnTo>
                    <a:pt x="176" y="288"/>
                  </a:lnTo>
                  <a:lnTo>
                    <a:pt x="180" y="292"/>
                  </a:lnTo>
                  <a:lnTo>
                    <a:pt x="184" y="296"/>
                  </a:lnTo>
                  <a:lnTo>
                    <a:pt x="192" y="298"/>
                  </a:lnTo>
                  <a:lnTo>
                    <a:pt x="192" y="300"/>
                  </a:lnTo>
                  <a:lnTo>
                    <a:pt x="196" y="300"/>
                  </a:lnTo>
                  <a:lnTo>
                    <a:pt x="200" y="302"/>
                  </a:lnTo>
                  <a:lnTo>
                    <a:pt x="202" y="306"/>
                  </a:lnTo>
                  <a:lnTo>
                    <a:pt x="206" y="310"/>
                  </a:lnTo>
                  <a:lnTo>
                    <a:pt x="206" y="312"/>
                  </a:lnTo>
                  <a:lnTo>
                    <a:pt x="208" y="312"/>
                  </a:lnTo>
                  <a:lnTo>
                    <a:pt x="210" y="314"/>
                  </a:lnTo>
                  <a:lnTo>
                    <a:pt x="212" y="316"/>
                  </a:lnTo>
                  <a:lnTo>
                    <a:pt x="214" y="318"/>
                  </a:lnTo>
                  <a:lnTo>
                    <a:pt x="218" y="320"/>
                  </a:lnTo>
                  <a:lnTo>
                    <a:pt x="220" y="320"/>
                  </a:lnTo>
                  <a:lnTo>
                    <a:pt x="222" y="318"/>
                  </a:lnTo>
                  <a:lnTo>
                    <a:pt x="222" y="316"/>
                  </a:lnTo>
                  <a:lnTo>
                    <a:pt x="222" y="310"/>
                  </a:lnTo>
                  <a:lnTo>
                    <a:pt x="222" y="310"/>
                  </a:lnTo>
                  <a:lnTo>
                    <a:pt x="220" y="306"/>
                  </a:lnTo>
                  <a:lnTo>
                    <a:pt x="218" y="302"/>
                  </a:lnTo>
                  <a:lnTo>
                    <a:pt x="216" y="298"/>
                  </a:lnTo>
                  <a:lnTo>
                    <a:pt x="212" y="294"/>
                  </a:lnTo>
                  <a:lnTo>
                    <a:pt x="210" y="290"/>
                  </a:lnTo>
                  <a:lnTo>
                    <a:pt x="206" y="290"/>
                  </a:lnTo>
                  <a:lnTo>
                    <a:pt x="206" y="288"/>
                  </a:lnTo>
                  <a:lnTo>
                    <a:pt x="206" y="288"/>
                  </a:lnTo>
                  <a:lnTo>
                    <a:pt x="204" y="286"/>
                  </a:lnTo>
                  <a:lnTo>
                    <a:pt x="204" y="286"/>
                  </a:lnTo>
                  <a:lnTo>
                    <a:pt x="206" y="284"/>
                  </a:lnTo>
                  <a:lnTo>
                    <a:pt x="208" y="284"/>
                  </a:lnTo>
                  <a:lnTo>
                    <a:pt x="210" y="284"/>
                  </a:lnTo>
                  <a:lnTo>
                    <a:pt x="214" y="286"/>
                  </a:lnTo>
                  <a:lnTo>
                    <a:pt x="218" y="288"/>
                  </a:lnTo>
                  <a:lnTo>
                    <a:pt x="222" y="290"/>
                  </a:lnTo>
                  <a:lnTo>
                    <a:pt x="228" y="292"/>
                  </a:lnTo>
                  <a:lnTo>
                    <a:pt x="232" y="296"/>
                  </a:lnTo>
                  <a:lnTo>
                    <a:pt x="236" y="300"/>
                  </a:lnTo>
                  <a:lnTo>
                    <a:pt x="238" y="304"/>
                  </a:lnTo>
                  <a:lnTo>
                    <a:pt x="238" y="304"/>
                  </a:lnTo>
                  <a:lnTo>
                    <a:pt x="240" y="306"/>
                  </a:lnTo>
                  <a:lnTo>
                    <a:pt x="240" y="308"/>
                  </a:lnTo>
                  <a:lnTo>
                    <a:pt x="242" y="308"/>
                  </a:lnTo>
                  <a:lnTo>
                    <a:pt x="244" y="306"/>
                  </a:lnTo>
                  <a:lnTo>
                    <a:pt x="246" y="304"/>
                  </a:lnTo>
                  <a:lnTo>
                    <a:pt x="246" y="302"/>
                  </a:lnTo>
                  <a:lnTo>
                    <a:pt x="248" y="300"/>
                  </a:lnTo>
                  <a:lnTo>
                    <a:pt x="248" y="296"/>
                  </a:lnTo>
                  <a:lnTo>
                    <a:pt x="250" y="290"/>
                  </a:lnTo>
                  <a:lnTo>
                    <a:pt x="250" y="286"/>
                  </a:lnTo>
                  <a:lnTo>
                    <a:pt x="248" y="282"/>
                  </a:lnTo>
                  <a:lnTo>
                    <a:pt x="246" y="278"/>
                  </a:lnTo>
                  <a:lnTo>
                    <a:pt x="244" y="276"/>
                  </a:lnTo>
                  <a:lnTo>
                    <a:pt x="242" y="274"/>
                  </a:lnTo>
                  <a:lnTo>
                    <a:pt x="240" y="272"/>
                  </a:lnTo>
                  <a:lnTo>
                    <a:pt x="236" y="268"/>
                  </a:lnTo>
                  <a:lnTo>
                    <a:pt x="232" y="264"/>
                  </a:lnTo>
                  <a:lnTo>
                    <a:pt x="230" y="262"/>
                  </a:lnTo>
                  <a:lnTo>
                    <a:pt x="226" y="260"/>
                  </a:lnTo>
                  <a:lnTo>
                    <a:pt x="224" y="258"/>
                  </a:lnTo>
                  <a:lnTo>
                    <a:pt x="224" y="258"/>
                  </a:lnTo>
                  <a:lnTo>
                    <a:pt x="222" y="258"/>
                  </a:lnTo>
                  <a:lnTo>
                    <a:pt x="220" y="256"/>
                  </a:lnTo>
                  <a:lnTo>
                    <a:pt x="218" y="252"/>
                  </a:lnTo>
                  <a:lnTo>
                    <a:pt x="218" y="250"/>
                  </a:lnTo>
                  <a:lnTo>
                    <a:pt x="218" y="250"/>
                  </a:lnTo>
                  <a:lnTo>
                    <a:pt x="216" y="250"/>
                  </a:lnTo>
                  <a:lnTo>
                    <a:pt x="214" y="248"/>
                  </a:lnTo>
                  <a:lnTo>
                    <a:pt x="212" y="246"/>
                  </a:lnTo>
                  <a:lnTo>
                    <a:pt x="210" y="242"/>
                  </a:lnTo>
                  <a:lnTo>
                    <a:pt x="208" y="238"/>
                  </a:lnTo>
                  <a:lnTo>
                    <a:pt x="208" y="230"/>
                  </a:lnTo>
                  <a:lnTo>
                    <a:pt x="208" y="230"/>
                  </a:lnTo>
                  <a:lnTo>
                    <a:pt x="206" y="226"/>
                  </a:lnTo>
                  <a:lnTo>
                    <a:pt x="206" y="224"/>
                  </a:lnTo>
                  <a:lnTo>
                    <a:pt x="206" y="220"/>
                  </a:lnTo>
                  <a:lnTo>
                    <a:pt x="206" y="216"/>
                  </a:lnTo>
                  <a:lnTo>
                    <a:pt x="208" y="212"/>
                  </a:lnTo>
                  <a:lnTo>
                    <a:pt x="210" y="208"/>
                  </a:lnTo>
                  <a:lnTo>
                    <a:pt x="212" y="208"/>
                  </a:lnTo>
                  <a:lnTo>
                    <a:pt x="214" y="208"/>
                  </a:lnTo>
                  <a:lnTo>
                    <a:pt x="214" y="208"/>
                  </a:lnTo>
                  <a:lnTo>
                    <a:pt x="216" y="210"/>
                  </a:lnTo>
                  <a:lnTo>
                    <a:pt x="220" y="212"/>
                  </a:lnTo>
                  <a:lnTo>
                    <a:pt x="222" y="216"/>
                  </a:lnTo>
                  <a:lnTo>
                    <a:pt x="222" y="220"/>
                  </a:lnTo>
                  <a:lnTo>
                    <a:pt x="224" y="226"/>
                  </a:lnTo>
                  <a:lnTo>
                    <a:pt x="224" y="228"/>
                  </a:lnTo>
                  <a:lnTo>
                    <a:pt x="226" y="230"/>
                  </a:lnTo>
                  <a:lnTo>
                    <a:pt x="228" y="234"/>
                  </a:lnTo>
                  <a:lnTo>
                    <a:pt x="230" y="240"/>
                  </a:lnTo>
                  <a:lnTo>
                    <a:pt x="230" y="244"/>
                  </a:lnTo>
                  <a:lnTo>
                    <a:pt x="232" y="246"/>
                  </a:lnTo>
                  <a:lnTo>
                    <a:pt x="232" y="246"/>
                  </a:lnTo>
                  <a:lnTo>
                    <a:pt x="232" y="248"/>
                  </a:lnTo>
                  <a:lnTo>
                    <a:pt x="232" y="248"/>
                  </a:lnTo>
                  <a:lnTo>
                    <a:pt x="234" y="250"/>
                  </a:lnTo>
                  <a:lnTo>
                    <a:pt x="236" y="250"/>
                  </a:lnTo>
                  <a:lnTo>
                    <a:pt x="238" y="250"/>
                  </a:lnTo>
                  <a:lnTo>
                    <a:pt x="242" y="248"/>
                  </a:lnTo>
                  <a:lnTo>
                    <a:pt x="246" y="244"/>
                  </a:lnTo>
                  <a:lnTo>
                    <a:pt x="248" y="244"/>
                  </a:lnTo>
                  <a:lnTo>
                    <a:pt x="250" y="242"/>
                  </a:lnTo>
                  <a:lnTo>
                    <a:pt x="252" y="240"/>
                  </a:lnTo>
                  <a:lnTo>
                    <a:pt x="256" y="238"/>
                  </a:lnTo>
                  <a:lnTo>
                    <a:pt x="260" y="236"/>
                  </a:lnTo>
                  <a:lnTo>
                    <a:pt x="264" y="234"/>
                  </a:lnTo>
                  <a:lnTo>
                    <a:pt x="266" y="234"/>
                  </a:lnTo>
                  <a:lnTo>
                    <a:pt x="268" y="234"/>
                  </a:lnTo>
                  <a:lnTo>
                    <a:pt x="270" y="234"/>
                  </a:lnTo>
                  <a:lnTo>
                    <a:pt x="272" y="234"/>
                  </a:lnTo>
                  <a:lnTo>
                    <a:pt x="274" y="232"/>
                  </a:lnTo>
                  <a:lnTo>
                    <a:pt x="276" y="230"/>
                  </a:lnTo>
                  <a:lnTo>
                    <a:pt x="278" y="228"/>
                  </a:lnTo>
                  <a:lnTo>
                    <a:pt x="276" y="224"/>
                  </a:lnTo>
                  <a:lnTo>
                    <a:pt x="274" y="220"/>
                  </a:lnTo>
                  <a:lnTo>
                    <a:pt x="274" y="220"/>
                  </a:lnTo>
                  <a:lnTo>
                    <a:pt x="272" y="220"/>
                  </a:lnTo>
                  <a:lnTo>
                    <a:pt x="270" y="220"/>
                  </a:lnTo>
                  <a:lnTo>
                    <a:pt x="268" y="218"/>
                  </a:lnTo>
                  <a:lnTo>
                    <a:pt x="266" y="218"/>
                  </a:lnTo>
                  <a:lnTo>
                    <a:pt x="266" y="214"/>
                  </a:lnTo>
                  <a:lnTo>
                    <a:pt x="276" y="212"/>
                  </a:lnTo>
                  <a:lnTo>
                    <a:pt x="276" y="212"/>
                  </a:lnTo>
                  <a:lnTo>
                    <a:pt x="276" y="210"/>
                  </a:lnTo>
                  <a:lnTo>
                    <a:pt x="276" y="208"/>
                  </a:lnTo>
                  <a:lnTo>
                    <a:pt x="274" y="206"/>
                  </a:lnTo>
                  <a:lnTo>
                    <a:pt x="272" y="204"/>
                  </a:lnTo>
                  <a:lnTo>
                    <a:pt x="272" y="204"/>
                  </a:lnTo>
                  <a:lnTo>
                    <a:pt x="270" y="202"/>
                  </a:lnTo>
                  <a:lnTo>
                    <a:pt x="270" y="200"/>
                  </a:lnTo>
                  <a:lnTo>
                    <a:pt x="268" y="198"/>
                  </a:lnTo>
                  <a:lnTo>
                    <a:pt x="266" y="198"/>
                  </a:lnTo>
                  <a:lnTo>
                    <a:pt x="262" y="198"/>
                  </a:lnTo>
                  <a:lnTo>
                    <a:pt x="262" y="200"/>
                  </a:lnTo>
                  <a:lnTo>
                    <a:pt x="260" y="200"/>
                  </a:lnTo>
                  <a:lnTo>
                    <a:pt x="258" y="200"/>
                  </a:lnTo>
                  <a:lnTo>
                    <a:pt x="256" y="202"/>
                  </a:lnTo>
                  <a:lnTo>
                    <a:pt x="254" y="202"/>
                  </a:lnTo>
                  <a:lnTo>
                    <a:pt x="254" y="200"/>
                  </a:lnTo>
                  <a:lnTo>
                    <a:pt x="254" y="198"/>
                  </a:lnTo>
                  <a:lnTo>
                    <a:pt x="254" y="196"/>
                  </a:lnTo>
                  <a:lnTo>
                    <a:pt x="252" y="194"/>
                  </a:lnTo>
                  <a:lnTo>
                    <a:pt x="252" y="190"/>
                  </a:lnTo>
                  <a:lnTo>
                    <a:pt x="248" y="186"/>
                  </a:lnTo>
                  <a:lnTo>
                    <a:pt x="244" y="182"/>
                  </a:lnTo>
                  <a:lnTo>
                    <a:pt x="228" y="176"/>
                  </a:lnTo>
                  <a:lnTo>
                    <a:pt x="216" y="166"/>
                  </a:lnTo>
                  <a:lnTo>
                    <a:pt x="216" y="166"/>
                  </a:lnTo>
                  <a:lnTo>
                    <a:pt x="214" y="166"/>
                  </a:lnTo>
                  <a:lnTo>
                    <a:pt x="212" y="168"/>
                  </a:lnTo>
                  <a:lnTo>
                    <a:pt x="210" y="168"/>
                  </a:lnTo>
                  <a:lnTo>
                    <a:pt x="208" y="168"/>
                  </a:lnTo>
                  <a:lnTo>
                    <a:pt x="206" y="168"/>
                  </a:lnTo>
                  <a:lnTo>
                    <a:pt x="206" y="166"/>
                  </a:lnTo>
                  <a:lnTo>
                    <a:pt x="206" y="162"/>
                  </a:lnTo>
                  <a:lnTo>
                    <a:pt x="206" y="162"/>
                  </a:lnTo>
                  <a:lnTo>
                    <a:pt x="208" y="158"/>
                  </a:lnTo>
                  <a:lnTo>
                    <a:pt x="208" y="156"/>
                  </a:lnTo>
                  <a:lnTo>
                    <a:pt x="210" y="152"/>
                  </a:lnTo>
                  <a:lnTo>
                    <a:pt x="208" y="150"/>
                  </a:lnTo>
                  <a:lnTo>
                    <a:pt x="218" y="148"/>
                  </a:lnTo>
                  <a:lnTo>
                    <a:pt x="220" y="148"/>
                  </a:lnTo>
                  <a:lnTo>
                    <a:pt x="220" y="146"/>
                  </a:lnTo>
                  <a:lnTo>
                    <a:pt x="222" y="144"/>
                  </a:lnTo>
                  <a:lnTo>
                    <a:pt x="222" y="140"/>
                  </a:lnTo>
                  <a:lnTo>
                    <a:pt x="218" y="136"/>
                  </a:lnTo>
                  <a:lnTo>
                    <a:pt x="218" y="136"/>
                  </a:lnTo>
                  <a:lnTo>
                    <a:pt x="218" y="132"/>
                  </a:lnTo>
                  <a:lnTo>
                    <a:pt x="216" y="130"/>
                  </a:lnTo>
                  <a:lnTo>
                    <a:pt x="218" y="126"/>
                  </a:lnTo>
                  <a:lnTo>
                    <a:pt x="218" y="126"/>
                  </a:lnTo>
                  <a:lnTo>
                    <a:pt x="220" y="124"/>
                  </a:lnTo>
                  <a:lnTo>
                    <a:pt x="220" y="122"/>
                  </a:lnTo>
                  <a:lnTo>
                    <a:pt x="218" y="120"/>
                  </a:lnTo>
                  <a:lnTo>
                    <a:pt x="218" y="118"/>
                  </a:lnTo>
                  <a:lnTo>
                    <a:pt x="214" y="116"/>
                  </a:lnTo>
                  <a:lnTo>
                    <a:pt x="208" y="116"/>
                  </a:lnTo>
                  <a:lnTo>
                    <a:pt x="208" y="104"/>
                  </a:lnTo>
                  <a:lnTo>
                    <a:pt x="206" y="104"/>
                  </a:lnTo>
                  <a:lnTo>
                    <a:pt x="204" y="102"/>
                  </a:lnTo>
                  <a:lnTo>
                    <a:pt x="200" y="102"/>
                  </a:lnTo>
                  <a:lnTo>
                    <a:pt x="196" y="98"/>
                  </a:lnTo>
                  <a:lnTo>
                    <a:pt x="196" y="96"/>
                  </a:lnTo>
                  <a:lnTo>
                    <a:pt x="196" y="96"/>
                  </a:lnTo>
                  <a:lnTo>
                    <a:pt x="194" y="94"/>
                  </a:lnTo>
                  <a:lnTo>
                    <a:pt x="192" y="92"/>
                  </a:lnTo>
                  <a:lnTo>
                    <a:pt x="190" y="92"/>
                  </a:lnTo>
                  <a:lnTo>
                    <a:pt x="186" y="94"/>
                  </a:lnTo>
                  <a:lnTo>
                    <a:pt x="186" y="94"/>
                  </a:lnTo>
                  <a:lnTo>
                    <a:pt x="184" y="94"/>
                  </a:lnTo>
                  <a:lnTo>
                    <a:pt x="182" y="96"/>
                  </a:lnTo>
                  <a:lnTo>
                    <a:pt x="180" y="96"/>
                  </a:lnTo>
                  <a:lnTo>
                    <a:pt x="178" y="96"/>
                  </a:lnTo>
                  <a:lnTo>
                    <a:pt x="176" y="96"/>
                  </a:lnTo>
                  <a:lnTo>
                    <a:pt x="176" y="94"/>
                  </a:lnTo>
                  <a:lnTo>
                    <a:pt x="178" y="90"/>
                  </a:lnTo>
                  <a:lnTo>
                    <a:pt x="178" y="90"/>
                  </a:lnTo>
                  <a:lnTo>
                    <a:pt x="178" y="88"/>
                  </a:lnTo>
                  <a:lnTo>
                    <a:pt x="180" y="86"/>
                  </a:lnTo>
                  <a:lnTo>
                    <a:pt x="180" y="84"/>
                  </a:lnTo>
                  <a:lnTo>
                    <a:pt x="180" y="82"/>
                  </a:lnTo>
                  <a:lnTo>
                    <a:pt x="178" y="78"/>
                  </a:lnTo>
                  <a:lnTo>
                    <a:pt x="176" y="78"/>
                  </a:lnTo>
                  <a:lnTo>
                    <a:pt x="172" y="76"/>
                  </a:lnTo>
                  <a:lnTo>
                    <a:pt x="172" y="76"/>
                  </a:lnTo>
                  <a:lnTo>
                    <a:pt x="170" y="78"/>
                  </a:lnTo>
                  <a:lnTo>
                    <a:pt x="168" y="78"/>
                  </a:lnTo>
                  <a:lnTo>
                    <a:pt x="166" y="78"/>
                  </a:lnTo>
                  <a:lnTo>
                    <a:pt x="164" y="76"/>
                  </a:lnTo>
                  <a:lnTo>
                    <a:pt x="160" y="74"/>
                  </a:lnTo>
                  <a:lnTo>
                    <a:pt x="156" y="70"/>
                  </a:lnTo>
                  <a:lnTo>
                    <a:pt x="152" y="62"/>
                  </a:lnTo>
                  <a:lnTo>
                    <a:pt x="150" y="58"/>
                  </a:lnTo>
                  <a:lnTo>
                    <a:pt x="144" y="54"/>
                  </a:lnTo>
                  <a:lnTo>
                    <a:pt x="132" y="48"/>
                  </a:lnTo>
                  <a:lnTo>
                    <a:pt x="114" y="46"/>
                  </a:lnTo>
                  <a:lnTo>
                    <a:pt x="114" y="46"/>
                  </a:lnTo>
                  <a:lnTo>
                    <a:pt x="112" y="46"/>
                  </a:lnTo>
                  <a:lnTo>
                    <a:pt x="108" y="48"/>
                  </a:lnTo>
                  <a:lnTo>
                    <a:pt x="106" y="48"/>
                  </a:lnTo>
                  <a:lnTo>
                    <a:pt x="102" y="48"/>
                  </a:lnTo>
                  <a:lnTo>
                    <a:pt x="98" y="48"/>
                  </a:lnTo>
                  <a:lnTo>
                    <a:pt x="96" y="44"/>
                  </a:lnTo>
                  <a:lnTo>
                    <a:pt x="94" y="38"/>
                  </a:lnTo>
                  <a:lnTo>
                    <a:pt x="78" y="44"/>
                  </a:lnTo>
                  <a:lnTo>
                    <a:pt x="78" y="42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84" y="24"/>
                  </a:lnTo>
                  <a:lnTo>
                    <a:pt x="84" y="20"/>
                  </a:lnTo>
                  <a:lnTo>
                    <a:pt x="84" y="16"/>
                  </a:lnTo>
                  <a:lnTo>
                    <a:pt x="86" y="12"/>
                  </a:lnTo>
                  <a:lnTo>
                    <a:pt x="84" y="8"/>
                  </a:lnTo>
                  <a:lnTo>
                    <a:pt x="82" y="6"/>
                  </a:lnTo>
                  <a:lnTo>
                    <a:pt x="80" y="4"/>
                  </a:lnTo>
                  <a:lnTo>
                    <a:pt x="78" y="4"/>
                  </a:lnTo>
                  <a:lnTo>
                    <a:pt x="76" y="4"/>
                  </a:lnTo>
                  <a:lnTo>
                    <a:pt x="72" y="6"/>
                  </a:lnTo>
                  <a:lnTo>
                    <a:pt x="68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6" y="28"/>
                  </a:lnTo>
                  <a:lnTo>
                    <a:pt x="54" y="36"/>
                  </a:lnTo>
                  <a:lnTo>
                    <a:pt x="54" y="46"/>
                  </a:lnTo>
                  <a:lnTo>
                    <a:pt x="56" y="58"/>
                  </a:lnTo>
                  <a:lnTo>
                    <a:pt x="72" y="78"/>
                  </a:lnTo>
                  <a:lnTo>
                    <a:pt x="72" y="78"/>
                  </a:lnTo>
                  <a:lnTo>
                    <a:pt x="72" y="80"/>
                  </a:lnTo>
                  <a:lnTo>
                    <a:pt x="72" y="84"/>
                  </a:lnTo>
                  <a:lnTo>
                    <a:pt x="72" y="86"/>
                  </a:lnTo>
                  <a:lnTo>
                    <a:pt x="72" y="90"/>
                  </a:lnTo>
                  <a:lnTo>
                    <a:pt x="72" y="92"/>
                  </a:lnTo>
                  <a:lnTo>
                    <a:pt x="70" y="92"/>
                  </a:lnTo>
                  <a:lnTo>
                    <a:pt x="68" y="90"/>
                  </a:lnTo>
                  <a:lnTo>
                    <a:pt x="64" y="86"/>
                  </a:lnTo>
                  <a:lnTo>
                    <a:pt x="56" y="76"/>
                  </a:lnTo>
                  <a:lnTo>
                    <a:pt x="48" y="60"/>
                  </a:lnTo>
                  <a:lnTo>
                    <a:pt x="44" y="38"/>
                  </a:lnTo>
                  <a:lnTo>
                    <a:pt x="44" y="32"/>
                  </a:lnTo>
                  <a:lnTo>
                    <a:pt x="46" y="20"/>
                  </a:lnTo>
                  <a:lnTo>
                    <a:pt x="52" y="4"/>
                  </a:lnTo>
                  <a:lnTo>
                    <a:pt x="52" y="2"/>
                  </a:lnTo>
                  <a:lnTo>
                    <a:pt x="48" y="0"/>
                  </a:lnTo>
                  <a:lnTo>
                    <a:pt x="40" y="0"/>
                  </a:lnTo>
                  <a:lnTo>
                    <a:pt x="32" y="4"/>
                  </a:lnTo>
                  <a:lnTo>
                    <a:pt x="18" y="14"/>
                  </a:lnTo>
                  <a:lnTo>
                    <a:pt x="16" y="18"/>
                  </a:lnTo>
                  <a:lnTo>
                    <a:pt x="10" y="30"/>
                  </a:lnTo>
                  <a:lnTo>
                    <a:pt x="4" y="4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4" y="68"/>
                  </a:lnTo>
                  <a:lnTo>
                    <a:pt x="6" y="72"/>
                  </a:lnTo>
                  <a:lnTo>
                    <a:pt x="12" y="80"/>
                  </a:lnTo>
                  <a:lnTo>
                    <a:pt x="18" y="88"/>
                  </a:lnTo>
                  <a:lnTo>
                    <a:pt x="22" y="98"/>
                  </a:lnTo>
                  <a:lnTo>
                    <a:pt x="24" y="104"/>
                  </a:lnTo>
                  <a:lnTo>
                    <a:pt x="22" y="108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110"/>
                  </a:lnTo>
                  <a:lnTo>
                    <a:pt x="30" y="108"/>
                  </a:lnTo>
                  <a:lnTo>
                    <a:pt x="32" y="108"/>
                  </a:lnTo>
                  <a:lnTo>
                    <a:pt x="36" y="110"/>
                  </a:lnTo>
                  <a:lnTo>
                    <a:pt x="40" y="112"/>
                  </a:lnTo>
                  <a:lnTo>
                    <a:pt x="48" y="118"/>
                  </a:lnTo>
                  <a:lnTo>
                    <a:pt x="62" y="122"/>
                  </a:lnTo>
                  <a:lnTo>
                    <a:pt x="80" y="12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3" name="Freeform 533"/>
            <p:cNvSpPr>
              <a:spLocks/>
            </p:cNvSpPr>
            <p:nvPr/>
          </p:nvSpPr>
          <p:spPr bwMode="gray">
            <a:xfrm>
              <a:off x="7266909" y="2626411"/>
              <a:ext cx="148112" cy="107309"/>
            </a:xfrm>
            <a:custGeom>
              <a:avLst/>
              <a:gdLst>
                <a:gd name="T0" fmla="*/ 6 w 80"/>
                <a:gd name="T1" fmla="*/ 36 h 58"/>
                <a:gd name="T2" fmla="*/ 0 w 80"/>
                <a:gd name="T3" fmla="*/ 46 h 58"/>
                <a:gd name="T4" fmla="*/ 2 w 80"/>
                <a:gd name="T5" fmla="*/ 46 h 58"/>
                <a:gd name="T6" fmla="*/ 4 w 80"/>
                <a:gd name="T7" fmla="*/ 44 h 58"/>
                <a:gd name="T8" fmla="*/ 6 w 80"/>
                <a:gd name="T9" fmla="*/ 44 h 58"/>
                <a:gd name="T10" fmla="*/ 10 w 80"/>
                <a:gd name="T11" fmla="*/ 44 h 58"/>
                <a:gd name="T12" fmla="*/ 12 w 80"/>
                <a:gd name="T13" fmla="*/ 44 h 58"/>
                <a:gd name="T14" fmla="*/ 14 w 80"/>
                <a:gd name="T15" fmla="*/ 46 h 58"/>
                <a:gd name="T16" fmla="*/ 16 w 80"/>
                <a:gd name="T17" fmla="*/ 48 h 58"/>
                <a:gd name="T18" fmla="*/ 16 w 80"/>
                <a:gd name="T19" fmla="*/ 50 h 58"/>
                <a:gd name="T20" fmla="*/ 16 w 80"/>
                <a:gd name="T21" fmla="*/ 52 h 58"/>
                <a:gd name="T22" fmla="*/ 18 w 80"/>
                <a:gd name="T23" fmla="*/ 54 h 58"/>
                <a:gd name="T24" fmla="*/ 20 w 80"/>
                <a:gd name="T25" fmla="*/ 56 h 58"/>
                <a:gd name="T26" fmla="*/ 22 w 80"/>
                <a:gd name="T27" fmla="*/ 58 h 58"/>
                <a:gd name="T28" fmla="*/ 26 w 80"/>
                <a:gd name="T29" fmla="*/ 58 h 58"/>
                <a:gd name="T30" fmla="*/ 30 w 80"/>
                <a:gd name="T31" fmla="*/ 58 h 58"/>
                <a:gd name="T32" fmla="*/ 34 w 80"/>
                <a:gd name="T33" fmla="*/ 56 h 58"/>
                <a:gd name="T34" fmla="*/ 54 w 80"/>
                <a:gd name="T35" fmla="*/ 44 h 58"/>
                <a:gd name="T36" fmla="*/ 72 w 80"/>
                <a:gd name="T37" fmla="*/ 48 h 58"/>
                <a:gd name="T38" fmla="*/ 80 w 80"/>
                <a:gd name="T39" fmla="*/ 42 h 58"/>
                <a:gd name="T40" fmla="*/ 80 w 80"/>
                <a:gd name="T41" fmla="*/ 40 h 58"/>
                <a:gd name="T42" fmla="*/ 78 w 80"/>
                <a:gd name="T43" fmla="*/ 38 h 58"/>
                <a:gd name="T44" fmla="*/ 74 w 80"/>
                <a:gd name="T45" fmla="*/ 34 h 58"/>
                <a:gd name="T46" fmla="*/ 70 w 80"/>
                <a:gd name="T47" fmla="*/ 30 h 58"/>
                <a:gd name="T48" fmla="*/ 66 w 80"/>
                <a:gd name="T49" fmla="*/ 26 h 58"/>
                <a:gd name="T50" fmla="*/ 60 w 80"/>
                <a:gd name="T51" fmla="*/ 24 h 58"/>
                <a:gd name="T52" fmla="*/ 60 w 80"/>
                <a:gd name="T53" fmla="*/ 24 h 58"/>
                <a:gd name="T54" fmla="*/ 58 w 80"/>
                <a:gd name="T55" fmla="*/ 22 h 58"/>
                <a:gd name="T56" fmla="*/ 54 w 80"/>
                <a:gd name="T57" fmla="*/ 20 h 58"/>
                <a:gd name="T58" fmla="*/ 50 w 80"/>
                <a:gd name="T59" fmla="*/ 16 h 58"/>
                <a:gd name="T60" fmla="*/ 46 w 80"/>
                <a:gd name="T61" fmla="*/ 14 h 58"/>
                <a:gd name="T62" fmla="*/ 42 w 80"/>
                <a:gd name="T63" fmla="*/ 12 h 58"/>
                <a:gd name="T64" fmla="*/ 38 w 80"/>
                <a:gd name="T65" fmla="*/ 10 h 58"/>
                <a:gd name="T66" fmla="*/ 34 w 80"/>
                <a:gd name="T67" fmla="*/ 10 h 58"/>
                <a:gd name="T68" fmla="*/ 32 w 80"/>
                <a:gd name="T69" fmla="*/ 0 h 58"/>
                <a:gd name="T70" fmla="*/ 22 w 80"/>
                <a:gd name="T71" fmla="*/ 14 h 58"/>
                <a:gd name="T72" fmla="*/ 20 w 80"/>
                <a:gd name="T73" fmla="*/ 14 h 58"/>
                <a:gd name="T74" fmla="*/ 18 w 80"/>
                <a:gd name="T75" fmla="*/ 14 h 58"/>
                <a:gd name="T76" fmla="*/ 16 w 80"/>
                <a:gd name="T77" fmla="*/ 16 h 58"/>
                <a:gd name="T78" fmla="*/ 12 w 80"/>
                <a:gd name="T79" fmla="*/ 18 h 58"/>
                <a:gd name="T80" fmla="*/ 10 w 80"/>
                <a:gd name="T81" fmla="*/ 20 h 58"/>
                <a:gd name="T82" fmla="*/ 6 w 80"/>
                <a:gd name="T83" fmla="*/ 24 h 58"/>
                <a:gd name="T84" fmla="*/ 6 w 80"/>
                <a:gd name="T85" fmla="*/ 30 h 58"/>
                <a:gd name="T86" fmla="*/ 6 w 80"/>
                <a:gd name="T87" fmla="*/ 36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" h="58">
                  <a:moveTo>
                    <a:pt x="6" y="36"/>
                  </a:moveTo>
                  <a:lnTo>
                    <a:pt x="0" y="46"/>
                  </a:lnTo>
                  <a:lnTo>
                    <a:pt x="2" y="46"/>
                  </a:lnTo>
                  <a:lnTo>
                    <a:pt x="4" y="44"/>
                  </a:lnTo>
                  <a:lnTo>
                    <a:pt x="6" y="44"/>
                  </a:lnTo>
                  <a:lnTo>
                    <a:pt x="10" y="44"/>
                  </a:lnTo>
                  <a:lnTo>
                    <a:pt x="12" y="44"/>
                  </a:lnTo>
                  <a:lnTo>
                    <a:pt x="14" y="46"/>
                  </a:lnTo>
                  <a:lnTo>
                    <a:pt x="16" y="48"/>
                  </a:lnTo>
                  <a:lnTo>
                    <a:pt x="16" y="50"/>
                  </a:lnTo>
                  <a:lnTo>
                    <a:pt x="16" y="52"/>
                  </a:lnTo>
                  <a:lnTo>
                    <a:pt x="18" y="54"/>
                  </a:lnTo>
                  <a:lnTo>
                    <a:pt x="20" y="56"/>
                  </a:lnTo>
                  <a:lnTo>
                    <a:pt x="22" y="58"/>
                  </a:lnTo>
                  <a:lnTo>
                    <a:pt x="26" y="58"/>
                  </a:lnTo>
                  <a:lnTo>
                    <a:pt x="30" y="58"/>
                  </a:lnTo>
                  <a:lnTo>
                    <a:pt x="34" y="56"/>
                  </a:lnTo>
                  <a:lnTo>
                    <a:pt x="54" y="44"/>
                  </a:lnTo>
                  <a:lnTo>
                    <a:pt x="72" y="48"/>
                  </a:lnTo>
                  <a:lnTo>
                    <a:pt x="80" y="42"/>
                  </a:lnTo>
                  <a:lnTo>
                    <a:pt x="80" y="40"/>
                  </a:lnTo>
                  <a:lnTo>
                    <a:pt x="78" y="38"/>
                  </a:lnTo>
                  <a:lnTo>
                    <a:pt x="74" y="34"/>
                  </a:lnTo>
                  <a:lnTo>
                    <a:pt x="70" y="30"/>
                  </a:lnTo>
                  <a:lnTo>
                    <a:pt x="66" y="26"/>
                  </a:lnTo>
                  <a:lnTo>
                    <a:pt x="60" y="24"/>
                  </a:lnTo>
                  <a:lnTo>
                    <a:pt x="60" y="24"/>
                  </a:lnTo>
                  <a:lnTo>
                    <a:pt x="58" y="22"/>
                  </a:lnTo>
                  <a:lnTo>
                    <a:pt x="54" y="20"/>
                  </a:lnTo>
                  <a:lnTo>
                    <a:pt x="50" y="16"/>
                  </a:lnTo>
                  <a:lnTo>
                    <a:pt x="46" y="14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0"/>
                  </a:lnTo>
                  <a:lnTo>
                    <a:pt x="32" y="0"/>
                  </a:lnTo>
                  <a:lnTo>
                    <a:pt x="22" y="14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6"/>
                  </a:lnTo>
                  <a:lnTo>
                    <a:pt x="12" y="18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3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4" name="Freeform 534"/>
            <p:cNvSpPr>
              <a:spLocks/>
            </p:cNvSpPr>
            <p:nvPr/>
          </p:nvSpPr>
          <p:spPr bwMode="gray">
            <a:xfrm>
              <a:off x="6892927" y="2026963"/>
              <a:ext cx="155517" cy="225718"/>
            </a:xfrm>
            <a:custGeom>
              <a:avLst/>
              <a:gdLst>
                <a:gd name="T0" fmla="*/ 14 w 84"/>
                <a:gd name="T1" fmla="*/ 48 h 122"/>
                <a:gd name="T2" fmla="*/ 10 w 84"/>
                <a:gd name="T3" fmla="*/ 46 h 122"/>
                <a:gd name="T4" fmla="*/ 6 w 84"/>
                <a:gd name="T5" fmla="*/ 46 h 122"/>
                <a:gd name="T6" fmla="*/ 2 w 84"/>
                <a:gd name="T7" fmla="*/ 48 h 122"/>
                <a:gd name="T8" fmla="*/ 0 w 84"/>
                <a:gd name="T9" fmla="*/ 56 h 122"/>
                <a:gd name="T10" fmla="*/ 2 w 84"/>
                <a:gd name="T11" fmla="*/ 64 h 122"/>
                <a:gd name="T12" fmla="*/ 4 w 84"/>
                <a:gd name="T13" fmla="*/ 70 h 122"/>
                <a:gd name="T14" fmla="*/ 10 w 84"/>
                <a:gd name="T15" fmla="*/ 80 h 122"/>
                <a:gd name="T16" fmla="*/ 20 w 84"/>
                <a:gd name="T17" fmla="*/ 86 h 122"/>
                <a:gd name="T18" fmla="*/ 24 w 84"/>
                <a:gd name="T19" fmla="*/ 90 h 122"/>
                <a:gd name="T20" fmla="*/ 32 w 84"/>
                <a:gd name="T21" fmla="*/ 102 h 122"/>
                <a:gd name="T22" fmla="*/ 32 w 84"/>
                <a:gd name="T23" fmla="*/ 106 h 122"/>
                <a:gd name="T24" fmla="*/ 34 w 84"/>
                <a:gd name="T25" fmla="*/ 112 h 122"/>
                <a:gd name="T26" fmla="*/ 40 w 84"/>
                <a:gd name="T27" fmla="*/ 118 h 122"/>
                <a:gd name="T28" fmla="*/ 50 w 84"/>
                <a:gd name="T29" fmla="*/ 122 h 122"/>
                <a:gd name="T30" fmla="*/ 64 w 84"/>
                <a:gd name="T31" fmla="*/ 120 h 122"/>
                <a:gd name="T32" fmla="*/ 68 w 84"/>
                <a:gd name="T33" fmla="*/ 118 h 122"/>
                <a:gd name="T34" fmla="*/ 76 w 84"/>
                <a:gd name="T35" fmla="*/ 114 h 122"/>
                <a:gd name="T36" fmla="*/ 84 w 84"/>
                <a:gd name="T37" fmla="*/ 104 h 122"/>
                <a:gd name="T38" fmla="*/ 84 w 84"/>
                <a:gd name="T39" fmla="*/ 88 h 122"/>
                <a:gd name="T40" fmla="*/ 80 w 84"/>
                <a:gd name="T41" fmla="*/ 68 h 122"/>
                <a:gd name="T42" fmla="*/ 78 w 84"/>
                <a:gd name="T43" fmla="*/ 54 h 122"/>
                <a:gd name="T44" fmla="*/ 74 w 84"/>
                <a:gd name="T45" fmla="*/ 56 h 122"/>
                <a:gd name="T46" fmla="*/ 66 w 84"/>
                <a:gd name="T47" fmla="*/ 56 h 122"/>
                <a:gd name="T48" fmla="*/ 60 w 84"/>
                <a:gd name="T49" fmla="*/ 54 h 122"/>
                <a:gd name="T50" fmla="*/ 60 w 84"/>
                <a:gd name="T51" fmla="*/ 48 h 122"/>
                <a:gd name="T52" fmla="*/ 64 w 84"/>
                <a:gd name="T53" fmla="*/ 42 h 122"/>
                <a:gd name="T54" fmla="*/ 72 w 84"/>
                <a:gd name="T55" fmla="*/ 36 h 122"/>
                <a:gd name="T56" fmla="*/ 76 w 84"/>
                <a:gd name="T57" fmla="*/ 36 h 122"/>
                <a:gd name="T58" fmla="*/ 78 w 84"/>
                <a:gd name="T59" fmla="*/ 30 h 122"/>
                <a:gd name="T60" fmla="*/ 80 w 84"/>
                <a:gd name="T61" fmla="*/ 20 h 122"/>
                <a:gd name="T62" fmla="*/ 76 w 84"/>
                <a:gd name="T63" fmla="*/ 12 h 122"/>
                <a:gd name="T64" fmla="*/ 68 w 84"/>
                <a:gd name="T65" fmla="*/ 0 h 122"/>
                <a:gd name="T66" fmla="*/ 64 w 84"/>
                <a:gd name="T67" fmla="*/ 0 h 122"/>
                <a:gd name="T68" fmla="*/ 54 w 84"/>
                <a:gd name="T69" fmla="*/ 4 h 122"/>
                <a:gd name="T70" fmla="*/ 46 w 84"/>
                <a:gd name="T71" fmla="*/ 4 h 122"/>
                <a:gd name="T72" fmla="*/ 40 w 84"/>
                <a:gd name="T73" fmla="*/ 4 h 122"/>
                <a:gd name="T74" fmla="*/ 32 w 84"/>
                <a:gd name="T75" fmla="*/ 2 h 122"/>
                <a:gd name="T76" fmla="*/ 24 w 84"/>
                <a:gd name="T77" fmla="*/ 6 h 122"/>
                <a:gd name="T78" fmla="*/ 20 w 84"/>
                <a:gd name="T79" fmla="*/ 14 h 122"/>
                <a:gd name="T80" fmla="*/ 20 w 84"/>
                <a:gd name="T81" fmla="*/ 16 h 122"/>
                <a:gd name="T82" fmla="*/ 20 w 84"/>
                <a:gd name="T83" fmla="*/ 24 h 122"/>
                <a:gd name="T84" fmla="*/ 24 w 84"/>
                <a:gd name="T85" fmla="*/ 34 h 122"/>
                <a:gd name="T86" fmla="*/ 28 w 84"/>
                <a:gd name="T87" fmla="*/ 38 h 122"/>
                <a:gd name="T88" fmla="*/ 32 w 84"/>
                <a:gd name="T89" fmla="*/ 42 h 122"/>
                <a:gd name="T90" fmla="*/ 34 w 84"/>
                <a:gd name="T91" fmla="*/ 48 h 122"/>
                <a:gd name="T92" fmla="*/ 32 w 84"/>
                <a:gd name="T93" fmla="*/ 56 h 122"/>
                <a:gd name="T94" fmla="*/ 26 w 84"/>
                <a:gd name="T95" fmla="*/ 58 h 122"/>
                <a:gd name="T96" fmla="*/ 20 w 84"/>
                <a:gd name="T97" fmla="*/ 5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4" h="122">
                  <a:moveTo>
                    <a:pt x="14" y="48"/>
                  </a:moveTo>
                  <a:lnTo>
                    <a:pt x="14" y="48"/>
                  </a:lnTo>
                  <a:lnTo>
                    <a:pt x="12" y="46"/>
                  </a:lnTo>
                  <a:lnTo>
                    <a:pt x="10" y="46"/>
                  </a:lnTo>
                  <a:lnTo>
                    <a:pt x="8" y="46"/>
                  </a:lnTo>
                  <a:lnTo>
                    <a:pt x="6" y="46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0" y="50"/>
                  </a:lnTo>
                  <a:lnTo>
                    <a:pt x="0" y="56"/>
                  </a:lnTo>
                  <a:lnTo>
                    <a:pt x="2" y="62"/>
                  </a:lnTo>
                  <a:lnTo>
                    <a:pt x="2" y="64"/>
                  </a:lnTo>
                  <a:lnTo>
                    <a:pt x="2" y="66"/>
                  </a:lnTo>
                  <a:lnTo>
                    <a:pt x="4" y="70"/>
                  </a:lnTo>
                  <a:lnTo>
                    <a:pt x="6" y="76"/>
                  </a:lnTo>
                  <a:lnTo>
                    <a:pt x="10" y="80"/>
                  </a:lnTo>
                  <a:lnTo>
                    <a:pt x="14" y="84"/>
                  </a:lnTo>
                  <a:lnTo>
                    <a:pt x="20" y="86"/>
                  </a:lnTo>
                  <a:lnTo>
                    <a:pt x="22" y="88"/>
                  </a:lnTo>
                  <a:lnTo>
                    <a:pt x="24" y="90"/>
                  </a:lnTo>
                  <a:lnTo>
                    <a:pt x="28" y="94"/>
                  </a:lnTo>
                  <a:lnTo>
                    <a:pt x="32" y="102"/>
                  </a:lnTo>
                  <a:lnTo>
                    <a:pt x="32" y="104"/>
                  </a:lnTo>
                  <a:lnTo>
                    <a:pt x="32" y="106"/>
                  </a:lnTo>
                  <a:lnTo>
                    <a:pt x="34" y="108"/>
                  </a:lnTo>
                  <a:lnTo>
                    <a:pt x="34" y="112"/>
                  </a:lnTo>
                  <a:lnTo>
                    <a:pt x="38" y="116"/>
                  </a:lnTo>
                  <a:lnTo>
                    <a:pt x="40" y="118"/>
                  </a:lnTo>
                  <a:lnTo>
                    <a:pt x="44" y="122"/>
                  </a:lnTo>
                  <a:lnTo>
                    <a:pt x="50" y="122"/>
                  </a:lnTo>
                  <a:lnTo>
                    <a:pt x="56" y="122"/>
                  </a:lnTo>
                  <a:lnTo>
                    <a:pt x="64" y="120"/>
                  </a:lnTo>
                  <a:lnTo>
                    <a:pt x="64" y="120"/>
                  </a:lnTo>
                  <a:lnTo>
                    <a:pt x="68" y="118"/>
                  </a:lnTo>
                  <a:lnTo>
                    <a:pt x="72" y="116"/>
                  </a:lnTo>
                  <a:lnTo>
                    <a:pt x="76" y="114"/>
                  </a:lnTo>
                  <a:lnTo>
                    <a:pt x="80" y="110"/>
                  </a:lnTo>
                  <a:lnTo>
                    <a:pt x="84" y="104"/>
                  </a:lnTo>
                  <a:lnTo>
                    <a:pt x="84" y="100"/>
                  </a:lnTo>
                  <a:lnTo>
                    <a:pt x="84" y="88"/>
                  </a:lnTo>
                  <a:lnTo>
                    <a:pt x="82" y="76"/>
                  </a:lnTo>
                  <a:lnTo>
                    <a:pt x="80" y="68"/>
                  </a:lnTo>
                  <a:lnTo>
                    <a:pt x="80" y="54"/>
                  </a:lnTo>
                  <a:lnTo>
                    <a:pt x="78" y="54"/>
                  </a:lnTo>
                  <a:lnTo>
                    <a:pt x="76" y="56"/>
                  </a:lnTo>
                  <a:lnTo>
                    <a:pt x="74" y="56"/>
                  </a:lnTo>
                  <a:lnTo>
                    <a:pt x="70" y="56"/>
                  </a:lnTo>
                  <a:lnTo>
                    <a:pt x="66" y="56"/>
                  </a:lnTo>
                  <a:lnTo>
                    <a:pt x="64" y="56"/>
                  </a:lnTo>
                  <a:lnTo>
                    <a:pt x="60" y="54"/>
                  </a:lnTo>
                  <a:lnTo>
                    <a:pt x="60" y="50"/>
                  </a:lnTo>
                  <a:lnTo>
                    <a:pt x="60" y="48"/>
                  </a:lnTo>
                  <a:lnTo>
                    <a:pt x="62" y="46"/>
                  </a:lnTo>
                  <a:lnTo>
                    <a:pt x="64" y="42"/>
                  </a:lnTo>
                  <a:lnTo>
                    <a:pt x="68" y="40"/>
                  </a:lnTo>
                  <a:lnTo>
                    <a:pt x="72" y="36"/>
                  </a:lnTo>
                  <a:lnTo>
                    <a:pt x="76" y="36"/>
                  </a:lnTo>
                  <a:lnTo>
                    <a:pt x="76" y="36"/>
                  </a:lnTo>
                  <a:lnTo>
                    <a:pt x="78" y="32"/>
                  </a:lnTo>
                  <a:lnTo>
                    <a:pt x="78" y="30"/>
                  </a:lnTo>
                  <a:lnTo>
                    <a:pt x="80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lnTo>
                    <a:pt x="72" y="10"/>
                  </a:lnTo>
                  <a:lnTo>
                    <a:pt x="68" y="0"/>
                  </a:lnTo>
                  <a:lnTo>
                    <a:pt x="68" y="0"/>
                  </a:lnTo>
                  <a:lnTo>
                    <a:pt x="64" y="0"/>
                  </a:lnTo>
                  <a:lnTo>
                    <a:pt x="58" y="2"/>
                  </a:lnTo>
                  <a:lnTo>
                    <a:pt x="54" y="4"/>
                  </a:lnTo>
                  <a:lnTo>
                    <a:pt x="48" y="4"/>
                  </a:lnTo>
                  <a:lnTo>
                    <a:pt x="46" y="4"/>
                  </a:lnTo>
                  <a:lnTo>
                    <a:pt x="44" y="4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2" y="2"/>
                  </a:lnTo>
                  <a:lnTo>
                    <a:pt x="28" y="4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0" y="14"/>
                  </a:lnTo>
                  <a:lnTo>
                    <a:pt x="20" y="14"/>
                  </a:lnTo>
                  <a:lnTo>
                    <a:pt x="20" y="16"/>
                  </a:lnTo>
                  <a:lnTo>
                    <a:pt x="20" y="20"/>
                  </a:lnTo>
                  <a:lnTo>
                    <a:pt x="20" y="24"/>
                  </a:lnTo>
                  <a:lnTo>
                    <a:pt x="22" y="28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28" y="38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32" y="46"/>
                  </a:lnTo>
                  <a:lnTo>
                    <a:pt x="34" y="48"/>
                  </a:lnTo>
                  <a:lnTo>
                    <a:pt x="34" y="52"/>
                  </a:lnTo>
                  <a:lnTo>
                    <a:pt x="32" y="56"/>
                  </a:lnTo>
                  <a:lnTo>
                    <a:pt x="28" y="58"/>
                  </a:lnTo>
                  <a:lnTo>
                    <a:pt x="26" y="58"/>
                  </a:lnTo>
                  <a:lnTo>
                    <a:pt x="24" y="56"/>
                  </a:lnTo>
                  <a:lnTo>
                    <a:pt x="20" y="54"/>
                  </a:lnTo>
                  <a:lnTo>
                    <a:pt x="14" y="4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5" name="Freeform 535"/>
            <p:cNvSpPr>
              <a:spLocks/>
            </p:cNvSpPr>
            <p:nvPr/>
          </p:nvSpPr>
          <p:spPr bwMode="gray">
            <a:xfrm>
              <a:off x="7159528" y="2049164"/>
              <a:ext cx="125895" cy="196116"/>
            </a:xfrm>
            <a:custGeom>
              <a:avLst/>
              <a:gdLst>
                <a:gd name="T0" fmla="*/ 32 w 68"/>
                <a:gd name="T1" fmla="*/ 0 h 106"/>
                <a:gd name="T2" fmla="*/ 26 w 68"/>
                <a:gd name="T3" fmla="*/ 0 h 106"/>
                <a:gd name="T4" fmla="*/ 20 w 68"/>
                <a:gd name="T5" fmla="*/ 4 h 106"/>
                <a:gd name="T6" fmla="*/ 20 w 68"/>
                <a:gd name="T7" fmla="*/ 4 h 106"/>
                <a:gd name="T8" fmla="*/ 18 w 68"/>
                <a:gd name="T9" fmla="*/ 2 h 106"/>
                <a:gd name="T10" fmla="*/ 16 w 68"/>
                <a:gd name="T11" fmla="*/ 2 h 106"/>
                <a:gd name="T12" fmla="*/ 12 w 68"/>
                <a:gd name="T13" fmla="*/ 8 h 106"/>
                <a:gd name="T14" fmla="*/ 8 w 68"/>
                <a:gd name="T15" fmla="*/ 16 h 106"/>
                <a:gd name="T16" fmla="*/ 4 w 68"/>
                <a:gd name="T17" fmla="*/ 22 h 106"/>
                <a:gd name="T18" fmla="*/ 0 w 68"/>
                <a:gd name="T19" fmla="*/ 30 h 106"/>
                <a:gd name="T20" fmla="*/ 2 w 68"/>
                <a:gd name="T21" fmla="*/ 32 h 106"/>
                <a:gd name="T22" fmla="*/ 4 w 68"/>
                <a:gd name="T23" fmla="*/ 38 h 106"/>
                <a:gd name="T24" fmla="*/ 2 w 68"/>
                <a:gd name="T25" fmla="*/ 46 h 106"/>
                <a:gd name="T26" fmla="*/ 2 w 68"/>
                <a:gd name="T27" fmla="*/ 48 h 106"/>
                <a:gd name="T28" fmla="*/ 2 w 68"/>
                <a:gd name="T29" fmla="*/ 54 h 106"/>
                <a:gd name="T30" fmla="*/ 4 w 68"/>
                <a:gd name="T31" fmla="*/ 66 h 106"/>
                <a:gd name="T32" fmla="*/ 8 w 68"/>
                <a:gd name="T33" fmla="*/ 104 h 106"/>
                <a:gd name="T34" fmla="*/ 10 w 68"/>
                <a:gd name="T35" fmla="*/ 106 h 106"/>
                <a:gd name="T36" fmla="*/ 16 w 68"/>
                <a:gd name="T37" fmla="*/ 106 h 106"/>
                <a:gd name="T38" fmla="*/ 20 w 68"/>
                <a:gd name="T39" fmla="*/ 104 h 106"/>
                <a:gd name="T40" fmla="*/ 24 w 68"/>
                <a:gd name="T41" fmla="*/ 98 h 106"/>
                <a:gd name="T42" fmla="*/ 26 w 68"/>
                <a:gd name="T43" fmla="*/ 90 h 106"/>
                <a:gd name="T44" fmla="*/ 24 w 68"/>
                <a:gd name="T45" fmla="*/ 86 h 106"/>
                <a:gd name="T46" fmla="*/ 22 w 68"/>
                <a:gd name="T47" fmla="*/ 78 h 106"/>
                <a:gd name="T48" fmla="*/ 24 w 68"/>
                <a:gd name="T49" fmla="*/ 72 h 106"/>
                <a:gd name="T50" fmla="*/ 30 w 68"/>
                <a:gd name="T51" fmla="*/ 68 h 106"/>
                <a:gd name="T52" fmla="*/ 36 w 68"/>
                <a:gd name="T53" fmla="*/ 68 h 106"/>
                <a:gd name="T54" fmla="*/ 40 w 68"/>
                <a:gd name="T55" fmla="*/ 66 h 106"/>
                <a:gd name="T56" fmla="*/ 48 w 68"/>
                <a:gd name="T57" fmla="*/ 62 h 106"/>
                <a:gd name="T58" fmla="*/ 54 w 68"/>
                <a:gd name="T59" fmla="*/ 52 h 106"/>
                <a:gd name="T60" fmla="*/ 56 w 68"/>
                <a:gd name="T61" fmla="*/ 48 h 106"/>
                <a:gd name="T62" fmla="*/ 62 w 68"/>
                <a:gd name="T63" fmla="*/ 38 h 106"/>
                <a:gd name="T64" fmla="*/ 64 w 68"/>
                <a:gd name="T65" fmla="*/ 24 h 106"/>
                <a:gd name="T66" fmla="*/ 64 w 68"/>
                <a:gd name="T67" fmla="*/ 22 h 106"/>
                <a:gd name="T68" fmla="*/ 68 w 68"/>
                <a:gd name="T69" fmla="*/ 18 h 106"/>
                <a:gd name="T70" fmla="*/ 68 w 68"/>
                <a:gd name="T71" fmla="*/ 12 h 106"/>
                <a:gd name="T72" fmla="*/ 62 w 68"/>
                <a:gd name="T73" fmla="*/ 8 h 106"/>
                <a:gd name="T74" fmla="*/ 56 w 68"/>
                <a:gd name="T75" fmla="*/ 8 h 106"/>
                <a:gd name="T76" fmla="*/ 48 w 68"/>
                <a:gd name="T77" fmla="*/ 8 h 106"/>
                <a:gd name="T78" fmla="*/ 40 w 68"/>
                <a:gd name="T79" fmla="*/ 6 h 106"/>
                <a:gd name="T80" fmla="*/ 34 w 68"/>
                <a:gd name="T81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" h="106">
                  <a:moveTo>
                    <a:pt x="34" y="0"/>
                  </a:moveTo>
                  <a:lnTo>
                    <a:pt x="32" y="0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2" y="2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18" y="2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6" y="20"/>
                  </a:lnTo>
                  <a:lnTo>
                    <a:pt x="4" y="22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4" y="38"/>
                  </a:lnTo>
                  <a:lnTo>
                    <a:pt x="4" y="42"/>
                  </a:lnTo>
                  <a:lnTo>
                    <a:pt x="2" y="46"/>
                  </a:lnTo>
                  <a:lnTo>
                    <a:pt x="2" y="48"/>
                  </a:lnTo>
                  <a:lnTo>
                    <a:pt x="2" y="48"/>
                  </a:lnTo>
                  <a:lnTo>
                    <a:pt x="2" y="50"/>
                  </a:lnTo>
                  <a:lnTo>
                    <a:pt x="2" y="54"/>
                  </a:lnTo>
                  <a:lnTo>
                    <a:pt x="2" y="60"/>
                  </a:lnTo>
                  <a:lnTo>
                    <a:pt x="4" y="66"/>
                  </a:lnTo>
                  <a:lnTo>
                    <a:pt x="6" y="74"/>
                  </a:lnTo>
                  <a:lnTo>
                    <a:pt x="8" y="104"/>
                  </a:lnTo>
                  <a:lnTo>
                    <a:pt x="8" y="104"/>
                  </a:lnTo>
                  <a:lnTo>
                    <a:pt x="10" y="106"/>
                  </a:lnTo>
                  <a:lnTo>
                    <a:pt x="12" y="106"/>
                  </a:lnTo>
                  <a:lnTo>
                    <a:pt x="16" y="106"/>
                  </a:lnTo>
                  <a:lnTo>
                    <a:pt x="18" y="106"/>
                  </a:lnTo>
                  <a:lnTo>
                    <a:pt x="20" y="104"/>
                  </a:lnTo>
                  <a:lnTo>
                    <a:pt x="24" y="102"/>
                  </a:lnTo>
                  <a:lnTo>
                    <a:pt x="24" y="98"/>
                  </a:lnTo>
                  <a:lnTo>
                    <a:pt x="26" y="90"/>
                  </a:lnTo>
                  <a:lnTo>
                    <a:pt x="26" y="90"/>
                  </a:lnTo>
                  <a:lnTo>
                    <a:pt x="24" y="88"/>
                  </a:lnTo>
                  <a:lnTo>
                    <a:pt x="24" y="86"/>
                  </a:lnTo>
                  <a:lnTo>
                    <a:pt x="24" y="82"/>
                  </a:lnTo>
                  <a:lnTo>
                    <a:pt x="22" y="78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4" y="68"/>
                  </a:lnTo>
                  <a:lnTo>
                    <a:pt x="36" y="68"/>
                  </a:lnTo>
                  <a:lnTo>
                    <a:pt x="38" y="68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48" y="62"/>
                  </a:lnTo>
                  <a:lnTo>
                    <a:pt x="52" y="58"/>
                  </a:lnTo>
                  <a:lnTo>
                    <a:pt x="54" y="52"/>
                  </a:lnTo>
                  <a:lnTo>
                    <a:pt x="54" y="50"/>
                  </a:lnTo>
                  <a:lnTo>
                    <a:pt x="56" y="48"/>
                  </a:lnTo>
                  <a:lnTo>
                    <a:pt x="60" y="42"/>
                  </a:lnTo>
                  <a:lnTo>
                    <a:pt x="62" y="38"/>
                  </a:lnTo>
                  <a:lnTo>
                    <a:pt x="62" y="30"/>
                  </a:lnTo>
                  <a:lnTo>
                    <a:pt x="64" y="24"/>
                  </a:lnTo>
                  <a:lnTo>
                    <a:pt x="64" y="24"/>
                  </a:lnTo>
                  <a:lnTo>
                    <a:pt x="64" y="22"/>
                  </a:lnTo>
                  <a:lnTo>
                    <a:pt x="66" y="20"/>
                  </a:lnTo>
                  <a:lnTo>
                    <a:pt x="68" y="18"/>
                  </a:lnTo>
                  <a:lnTo>
                    <a:pt x="68" y="14"/>
                  </a:lnTo>
                  <a:lnTo>
                    <a:pt x="68" y="12"/>
                  </a:lnTo>
                  <a:lnTo>
                    <a:pt x="66" y="10"/>
                  </a:lnTo>
                  <a:lnTo>
                    <a:pt x="62" y="8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48" y="8"/>
                  </a:lnTo>
                  <a:lnTo>
                    <a:pt x="44" y="8"/>
                  </a:lnTo>
                  <a:lnTo>
                    <a:pt x="40" y="6"/>
                  </a:lnTo>
                  <a:lnTo>
                    <a:pt x="36" y="4"/>
                  </a:lnTo>
                  <a:lnTo>
                    <a:pt x="34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6" name="Freeform 536"/>
            <p:cNvSpPr>
              <a:spLocks/>
            </p:cNvSpPr>
            <p:nvPr/>
          </p:nvSpPr>
          <p:spPr bwMode="gray">
            <a:xfrm>
              <a:off x="6418970" y="1997360"/>
              <a:ext cx="192545" cy="214617"/>
            </a:xfrm>
            <a:custGeom>
              <a:avLst/>
              <a:gdLst>
                <a:gd name="T0" fmla="*/ 4 w 104"/>
                <a:gd name="T1" fmla="*/ 80 h 116"/>
                <a:gd name="T2" fmla="*/ 0 w 104"/>
                <a:gd name="T3" fmla="*/ 82 h 116"/>
                <a:gd name="T4" fmla="*/ 0 w 104"/>
                <a:gd name="T5" fmla="*/ 86 h 116"/>
                <a:gd name="T6" fmla="*/ 4 w 104"/>
                <a:gd name="T7" fmla="*/ 92 h 116"/>
                <a:gd name="T8" fmla="*/ 8 w 104"/>
                <a:gd name="T9" fmla="*/ 94 h 116"/>
                <a:gd name="T10" fmla="*/ 12 w 104"/>
                <a:gd name="T11" fmla="*/ 100 h 116"/>
                <a:gd name="T12" fmla="*/ 14 w 104"/>
                <a:gd name="T13" fmla="*/ 110 h 116"/>
                <a:gd name="T14" fmla="*/ 18 w 104"/>
                <a:gd name="T15" fmla="*/ 112 h 116"/>
                <a:gd name="T16" fmla="*/ 24 w 104"/>
                <a:gd name="T17" fmla="*/ 116 h 116"/>
                <a:gd name="T18" fmla="*/ 30 w 104"/>
                <a:gd name="T19" fmla="*/ 114 h 116"/>
                <a:gd name="T20" fmla="*/ 34 w 104"/>
                <a:gd name="T21" fmla="*/ 110 h 116"/>
                <a:gd name="T22" fmla="*/ 36 w 104"/>
                <a:gd name="T23" fmla="*/ 106 h 116"/>
                <a:gd name="T24" fmla="*/ 42 w 104"/>
                <a:gd name="T25" fmla="*/ 104 h 116"/>
                <a:gd name="T26" fmla="*/ 46 w 104"/>
                <a:gd name="T27" fmla="*/ 106 h 116"/>
                <a:gd name="T28" fmla="*/ 50 w 104"/>
                <a:gd name="T29" fmla="*/ 106 h 116"/>
                <a:gd name="T30" fmla="*/ 54 w 104"/>
                <a:gd name="T31" fmla="*/ 102 h 116"/>
                <a:gd name="T32" fmla="*/ 56 w 104"/>
                <a:gd name="T33" fmla="*/ 92 h 116"/>
                <a:gd name="T34" fmla="*/ 60 w 104"/>
                <a:gd name="T35" fmla="*/ 74 h 116"/>
                <a:gd name="T36" fmla="*/ 82 w 104"/>
                <a:gd name="T37" fmla="*/ 48 h 116"/>
                <a:gd name="T38" fmla="*/ 104 w 104"/>
                <a:gd name="T39" fmla="*/ 32 h 116"/>
                <a:gd name="T40" fmla="*/ 104 w 104"/>
                <a:gd name="T41" fmla="*/ 32 h 116"/>
                <a:gd name="T42" fmla="*/ 98 w 104"/>
                <a:gd name="T43" fmla="*/ 28 h 116"/>
                <a:gd name="T44" fmla="*/ 88 w 104"/>
                <a:gd name="T45" fmla="*/ 20 h 116"/>
                <a:gd name="T46" fmla="*/ 88 w 104"/>
                <a:gd name="T47" fmla="*/ 18 h 116"/>
                <a:gd name="T48" fmla="*/ 84 w 104"/>
                <a:gd name="T49" fmla="*/ 14 h 116"/>
                <a:gd name="T50" fmla="*/ 78 w 104"/>
                <a:gd name="T51" fmla="*/ 14 h 116"/>
                <a:gd name="T52" fmla="*/ 72 w 104"/>
                <a:gd name="T53" fmla="*/ 20 h 116"/>
                <a:gd name="T54" fmla="*/ 70 w 104"/>
                <a:gd name="T55" fmla="*/ 20 h 116"/>
                <a:gd name="T56" fmla="*/ 68 w 104"/>
                <a:gd name="T57" fmla="*/ 22 h 116"/>
                <a:gd name="T58" fmla="*/ 66 w 104"/>
                <a:gd name="T59" fmla="*/ 16 h 116"/>
                <a:gd name="T60" fmla="*/ 64 w 104"/>
                <a:gd name="T61" fmla="*/ 14 h 116"/>
                <a:gd name="T62" fmla="*/ 60 w 104"/>
                <a:gd name="T63" fmla="*/ 10 h 116"/>
                <a:gd name="T64" fmla="*/ 56 w 104"/>
                <a:gd name="T65" fmla="*/ 8 h 116"/>
                <a:gd name="T66" fmla="*/ 50 w 104"/>
                <a:gd name="T67" fmla="*/ 12 h 116"/>
                <a:gd name="T68" fmla="*/ 42 w 104"/>
                <a:gd name="T69" fmla="*/ 10 h 116"/>
                <a:gd name="T70" fmla="*/ 44 w 104"/>
                <a:gd name="T71" fmla="*/ 6 h 116"/>
                <a:gd name="T72" fmla="*/ 46 w 104"/>
                <a:gd name="T73" fmla="*/ 2 h 116"/>
                <a:gd name="T74" fmla="*/ 42 w 104"/>
                <a:gd name="T75" fmla="*/ 0 h 116"/>
                <a:gd name="T76" fmla="*/ 34 w 104"/>
                <a:gd name="T77" fmla="*/ 2 h 116"/>
                <a:gd name="T78" fmla="*/ 28 w 104"/>
                <a:gd name="T79" fmla="*/ 6 h 116"/>
                <a:gd name="T80" fmla="*/ 26 w 104"/>
                <a:gd name="T81" fmla="*/ 10 h 116"/>
                <a:gd name="T82" fmla="*/ 26 w 104"/>
                <a:gd name="T83" fmla="*/ 10 h 116"/>
                <a:gd name="T84" fmla="*/ 22 w 104"/>
                <a:gd name="T85" fmla="*/ 10 h 116"/>
                <a:gd name="T86" fmla="*/ 18 w 104"/>
                <a:gd name="T87" fmla="*/ 10 h 116"/>
                <a:gd name="T88" fmla="*/ 16 w 104"/>
                <a:gd name="T89" fmla="*/ 14 h 116"/>
                <a:gd name="T90" fmla="*/ 14 w 104"/>
                <a:gd name="T91" fmla="*/ 24 h 116"/>
                <a:gd name="T92" fmla="*/ 16 w 104"/>
                <a:gd name="T93" fmla="*/ 28 h 116"/>
                <a:gd name="T94" fmla="*/ 18 w 104"/>
                <a:gd name="T95" fmla="*/ 34 h 116"/>
                <a:gd name="T96" fmla="*/ 16 w 104"/>
                <a:gd name="T97" fmla="*/ 40 h 116"/>
                <a:gd name="T98" fmla="*/ 14 w 104"/>
                <a:gd name="T99" fmla="*/ 44 h 116"/>
                <a:gd name="T100" fmla="*/ 8 w 104"/>
                <a:gd name="T101" fmla="*/ 54 h 116"/>
                <a:gd name="T102" fmla="*/ 4 w 104"/>
                <a:gd name="T103" fmla="*/ 8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4" h="116">
                  <a:moveTo>
                    <a:pt x="4" y="80"/>
                  </a:moveTo>
                  <a:lnTo>
                    <a:pt x="4" y="80"/>
                  </a:lnTo>
                  <a:lnTo>
                    <a:pt x="2" y="80"/>
                  </a:lnTo>
                  <a:lnTo>
                    <a:pt x="0" y="82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2"/>
                  </a:lnTo>
                  <a:lnTo>
                    <a:pt x="6" y="94"/>
                  </a:lnTo>
                  <a:lnTo>
                    <a:pt x="8" y="94"/>
                  </a:lnTo>
                  <a:lnTo>
                    <a:pt x="10" y="96"/>
                  </a:lnTo>
                  <a:lnTo>
                    <a:pt x="12" y="100"/>
                  </a:lnTo>
                  <a:lnTo>
                    <a:pt x="14" y="104"/>
                  </a:lnTo>
                  <a:lnTo>
                    <a:pt x="14" y="110"/>
                  </a:lnTo>
                  <a:lnTo>
                    <a:pt x="16" y="110"/>
                  </a:lnTo>
                  <a:lnTo>
                    <a:pt x="18" y="112"/>
                  </a:lnTo>
                  <a:lnTo>
                    <a:pt x="20" y="114"/>
                  </a:lnTo>
                  <a:lnTo>
                    <a:pt x="24" y="116"/>
                  </a:lnTo>
                  <a:lnTo>
                    <a:pt x="28" y="116"/>
                  </a:lnTo>
                  <a:lnTo>
                    <a:pt x="30" y="114"/>
                  </a:lnTo>
                  <a:lnTo>
                    <a:pt x="34" y="110"/>
                  </a:lnTo>
                  <a:lnTo>
                    <a:pt x="34" y="110"/>
                  </a:lnTo>
                  <a:lnTo>
                    <a:pt x="34" y="108"/>
                  </a:lnTo>
                  <a:lnTo>
                    <a:pt x="36" y="106"/>
                  </a:lnTo>
                  <a:lnTo>
                    <a:pt x="38" y="106"/>
                  </a:lnTo>
                  <a:lnTo>
                    <a:pt x="42" y="104"/>
                  </a:lnTo>
                  <a:lnTo>
                    <a:pt x="46" y="106"/>
                  </a:lnTo>
                  <a:lnTo>
                    <a:pt x="46" y="106"/>
                  </a:lnTo>
                  <a:lnTo>
                    <a:pt x="48" y="106"/>
                  </a:lnTo>
                  <a:lnTo>
                    <a:pt x="50" y="106"/>
                  </a:lnTo>
                  <a:lnTo>
                    <a:pt x="52" y="104"/>
                  </a:lnTo>
                  <a:lnTo>
                    <a:pt x="54" y="102"/>
                  </a:lnTo>
                  <a:lnTo>
                    <a:pt x="54" y="98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0" y="74"/>
                  </a:lnTo>
                  <a:lnTo>
                    <a:pt x="68" y="60"/>
                  </a:lnTo>
                  <a:lnTo>
                    <a:pt x="82" y="48"/>
                  </a:lnTo>
                  <a:lnTo>
                    <a:pt x="104" y="40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4" y="32"/>
                  </a:lnTo>
                  <a:lnTo>
                    <a:pt x="102" y="30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4" y="14"/>
                  </a:lnTo>
                  <a:lnTo>
                    <a:pt x="82" y="14"/>
                  </a:lnTo>
                  <a:lnTo>
                    <a:pt x="78" y="14"/>
                  </a:lnTo>
                  <a:lnTo>
                    <a:pt x="76" y="16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70" y="20"/>
                  </a:lnTo>
                  <a:lnTo>
                    <a:pt x="70" y="22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6" y="16"/>
                  </a:lnTo>
                  <a:lnTo>
                    <a:pt x="66" y="16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0"/>
                  </a:lnTo>
                  <a:lnTo>
                    <a:pt x="58" y="8"/>
                  </a:lnTo>
                  <a:lnTo>
                    <a:pt x="56" y="8"/>
                  </a:lnTo>
                  <a:lnTo>
                    <a:pt x="52" y="8"/>
                  </a:lnTo>
                  <a:lnTo>
                    <a:pt x="50" y="12"/>
                  </a:lnTo>
                  <a:lnTo>
                    <a:pt x="42" y="10"/>
                  </a:lnTo>
                  <a:lnTo>
                    <a:pt x="42" y="10"/>
                  </a:lnTo>
                  <a:lnTo>
                    <a:pt x="44" y="8"/>
                  </a:lnTo>
                  <a:lnTo>
                    <a:pt x="44" y="6"/>
                  </a:lnTo>
                  <a:lnTo>
                    <a:pt x="46" y="4"/>
                  </a:lnTo>
                  <a:lnTo>
                    <a:pt x="46" y="2"/>
                  </a:lnTo>
                  <a:lnTo>
                    <a:pt x="46" y="0"/>
                  </a:lnTo>
                  <a:lnTo>
                    <a:pt x="42" y="0"/>
                  </a:lnTo>
                  <a:lnTo>
                    <a:pt x="40" y="0"/>
                  </a:lnTo>
                  <a:lnTo>
                    <a:pt x="34" y="2"/>
                  </a:lnTo>
                  <a:lnTo>
                    <a:pt x="30" y="4"/>
                  </a:lnTo>
                  <a:lnTo>
                    <a:pt x="28" y="6"/>
                  </a:lnTo>
                  <a:lnTo>
                    <a:pt x="26" y="8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6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8" y="10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8"/>
                  </a:lnTo>
                  <a:lnTo>
                    <a:pt x="14" y="24"/>
                  </a:lnTo>
                  <a:lnTo>
                    <a:pt x="16" y="26"/>
                  </a:lnTo>
                  <a:lnTo>
                    <a:pt x="16" y="28"/>
                  </a:lnTo>
                  <a:lnTo>
                    <a:pt x="18" y="30"/>
                  </a:lnTo>
                  <a:lnTo>
                    <a:pt x="18" y="34"/>
                  </a:lnTo>
                  <a:lnTo>
                    <a:pt x="18" y="36"/>
                  </a:lnTo>
                  <a:lnTo>
                    <a:pt x="16" y="40"/>
                  </a:lnTo>
                  <a:lnTo>
                    <a:pt x="16" y="40"/>
                  </a:lnTo>
                  <a:lnTo>
                    <a:pt x="14" y="44"/>
                  </a:lnTo>
                  <a:lnTo>
                    <a:pt x="12" y="48"/>
                  </a:lnTo>
                  <a:lnTo>
                    <a:pt x="8" y="54"/>
                  </a:lnTo>
                  <a:lnTo>
                    <a:pt x="6" y="64"/>
                  </a:lnTo>
                  <a:lnTo>
                    <a:pt x="4" y="8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7" name="Freeform 537"/>
            <p:cNvSpPr>
              <a:spLocks/>
            </p:cNvSpPr>
            <p:nvPr/>
          </p:nvSpPr>
          <p:spPr bwMode="gray">
            <a:xfrm>
              <a:off x="6522648" y="2100969"/>
              <a:ext cx="429524" cy="344128"/>
            </a:xfrm>
            <a:custGeom>
              <a:avLst/>
              <a:gdLst>
                <a:gd name="T0" fmla="*/ 32 w 232"/>
                <a:gd name="T1" fmla="*/ 76 h 186"/>
                <a:gd name="T2" fmla="*/ 44 w 232"/>
                <a:gd name="T3" fmla="*/ 74 h 186"/>
                <a:gd name="T4" fmla="*/ 46 w 232"/>
                <a:gd name="T5" fmla="*/ 78 h 186"/>
                <a:gd name="T6" fmla="*/ 36 w 232"/>
                <a:gd name="T7" fmla="*/ 86 h 186"/>
                <a:gd name="T8" fmla="*/ 24 w 232"/>
                <a:gd name="T9" fmla="*/ 86 h 186"/>
                <a:gd name="T10" fmla="*/ 10 w 232"/>
                <a:gd name="T11" fmla="*/ 88 h 186"/>
                <a:gd name="T12" fmla="*/ 8 w 232"/>
                <a:gd name="T13" fmla="*/ 100 h 186"/>
                <a:gd name="T14" fmla="*/ 20 w 232"/>
                <a:gd name="T15" fmla="*/ 104 h 186"/>
                <a:gd name="T16" fmla="*/ 54 w 232"/>
                <a:gd name="T17" fmla="*/ 104 h 186"/>
                <a:gd name="T18" fmla="*/ 86 w 232"/>
                <a:gd name="T19" fmla="*/ 114 h 186"/>
                <a:gd name="T20" fmla="*/ 86 w 232"/>
                <a:gd name="T21" fmla="*/ 124 h 186"/>
                <a:gd name="T22" fmla="*/ 76 w 232"/>
                <a:gd name="T23" fmla="*/ 132 h 186"/>
                <a:gd name="T24" fmla="*/ 64 w 232"/>
                <a:gd name="T25" fmla="*/ 128 h 186"/>
                <a:gd name="T26" fmla="*/ 42 w 232"/>
                <a:gd name="T27" fmla="*/ 132 h 186"/>
                <a:gd name="T28" fmla="*/ 32 w 232"/>
                <a:gd name="T29" fmla="*/ 130 h 186"/>
                <a:gd name="T30" fmla="*/ 22 w 232"/>
                <a:gd name="T31" fmla="*/ 138 h 186"/>
                <a:gd name="T32" fmla="*/ 24 w 232"/>
                <a:gd name="T33" fmla="*/ 148 h 186"/>
                <a:gd name="T34" fmla="*/ 48 w 232"/>
                <a:gd name="T35" fmla="*/ 160 h 186"/>
                <a:gd name="T36" fmla="*/ 62 w 232"/>
                <a:gd name="T37" fmla="*/ 168 h 186"/>
                <a:gd name="T38" fmla="*/ 76 w 232"/>
                <a:gd name="T39" fmla="*/ 184 h 186"/>
                <a:gd name="T40" fmla="*/ 146 w 232"/>
                <a:gd name="T41" fmla="*/ 162 h 186"/>
                <a:gd name="T42" fmla="*/ 160 w 232"/>
                <a:gd name="T43" fmla="*/ 162 h 186"/>
                <a:gd name="T44" fmla="*/ 176 w 232"/>
                <a:gd name="T45" fmla="*/ 170 h 186"/>
                <a:gd name="T46" fmla="*/ 184 w 232"/>
                <a:gd name="T47" fmla="*/ 170 h 186"/>
                <a:gd name="T48" fmla="*/ 190 w 232"/>
                <a:gd name="T49" fmla="*/ 170 h 186"/>
                <a:gd name="T50" fmla="*/ 202 w 232"/>
                <a:gd name="T51" fmla="*/ 168 h 186"/>
                <a:gd name="T52" fmla="*/ 210 w 232"/>
                <a:gd name="T53" fmla="*/ 160 h 186"/>
                <a:gd name="T54" fmla="*/ 208 w 232"/>
                <a:gd name="T55" fmla="*/ 154 h 186"/>
                <a:gd name="T56" fmla="*/ 196 w 232"/>
                <a:gd name="T57" fmla="*/ 152 h 186"/>
                <a:gd name="T58" fmla="*/ 196 w 232"/>
                <a:gd name="T59" fmla="*/ 146 h 186"/>
                <a:gd name="T60" fmla="*/ 208 w 232"/>
                <a:gd name="T61" fmla="*/ 142 h 186"/>
                <a:gd name="T62" fmla="*/ 226 w 232"/>
                <a:gd name="T63" fmla="*/ 142 h 186"/>
                <a:gd name="T64" fmla="*/ 232 w 232"/>
                <a:gd name="T65" fmla="*/ 138 h 186"/>
                <a:gd name="T66" fmla="*/ 226 w 232"/>
                <a:gd name="T67" fmla="*/ 126 h 186"/>
                <a:gd name="T68" fmla="*/ 202 w 232"/>
                <a:gd name="T69" fmla="*/ 116 h 186"/>
                <a:gd name="T70" fmla="*/ 174 w 232"/>
                <a:gd name="T71" fmla="*/ 78 h 186"/>
                <a:gd name="T72" fmla="*/ 166 w 232"/>
                <a:gd name="T73" fmla="*/ 28 h 186"/>
                <a:gd name="T74" fmla="*/ 148 w 232"/>
                <a:gd name="T75" fmla="*/ 20 h 186"/>
                <a:gd name="T76" fmla="*/ 140 w 232"/>
                <a:gd name="T77" fmla="*/ 36 h 186"/>
                <a:gd name="T78" fmla="*/ 124 w 232"/>
                <a:gd name="T79" fmla="*/ 22 h 186"/>
                <a:gd name="T80" fmla="*/ 116 w 232"/>
                <a:gd name="T81" fmla="*/ 18 h 186"/>
                <a:gd name="T82" fmla="*/ 106 w 232"/>
                <a:gd name="T83" fmla="*/ 30 h 186"/>
                <a:gd name="T84" fmla="*/ 96 w 232"/>
                <a:gd name="T85" fmla="*/ 20 h 186"/>
                <a:gd name="T86" fmla="*/ 86 w 232"/>
                <a:gd name="T87" fmla="*/ 6 h 186"/>
                <a:gd name="T88" fmla="*/ 80 w 232"/>
                <a:gd name="T89" fmla="*/ 16 h 186"/>
                <a:gd name="T90" fmla="*/ 78 w 232"/>
                <a:gd name="T91" fmla="*/ 32 h 186"/>
                <a:gd name="T92" fmla="*/ 66 w 232"/>
                <a:gd name="T93" fmla="*/ 32 h 186"/>
                <a:gd name="T94" fmla="*/ 62 w 232"/>
                <a:gd name="T95" fmla="*/ 14 h 186"/>
                <a:gd name="T96" fmla="*/ 64 w 232"/>
                <a:gd name="T97" fmla="*/ 4 h 186"/>
                <a:gd name="T98" fmla="*/ 54 w 232"/>
                <a:gd name="T99" fmla="*/ 0 h 186"/>
                <a:gd name="T100" fmla="*/ 14 w 232"/>
                <a:gd name="T101" fmla="*/ 24 h 186"/>
                <a:gd name="T102" fmla="*/ 8 w 232"/>
                <a:gd name="T103" fmla="*/ 44 h 186"/>
                <a:gd name="T104" fmla="*/ 2 w 232"/>
                <a:gd name="T105" fmla="*/ 56 h 186"/>
                <a:gd name="T106" fmla="*/ 0 w 232"/>
                <a:gd name="T107" fmla="*/ 64 h 186"/>
                <a:gd name="T108" fmla="*/ 10 w 232"/>
                <a:gd name="T109" fmla="*/ 74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2" h="186">
                  <a:moveTo>
                    <a:pt x="24" y="74"/>
                  </a:moveTo>
                  <a:lnTo>
                    <a:pt x="24" y="76"/>
                  </a:lnTo>
                  <a:lnTo>
                    <a:pt x="28" y="76"/>
                  </a:lnTo>
                  <a:lnTo>
                    <a:pt x="32" y="76"/>
                  </a:lnTo>
                  <a:lnTo>
                    <a:pt x="36" y="76"/>
                  </a:lnTo>
                  <a:lnTo>
                    <a:pt x="40" y="76"/>
                  </a:lnTo>
                  <a:lnTo>
                    <a:pt x="42" y="74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46" y="74"/>
                  </a:lnTo>
                  <a:lnTo>
                    <a:pt x="46" y="76"/>
                  </a:lnTo>
                  <a:lnTo>
                    <a:pt x="46" y="78"/>
                  </a:lnTo>
                  <a:lnTo>
                    <a:pt x="46" y="80"/>
                  </a:lnTo>
                  <a:lnTo>
                    <a:pt x="44" y="84"/>
                  </a:lnTo>
                  <a:lnTo>
                    <a:pt x="42" y="86"/>
                  </a:lnTo>
                  <a:lnTo>
                    <a:pt x="36" y="86"/>
                  </a:lnTo>
                  <a:lnTo>
                    <a:pt x="30" y="88"/>
                  </a:lnTo>
                  <a:lnTo>
                    <a:pt x="28" y="88"/>
                  </a:lnTo>
                  <a:lnTo>
                    <a:pt x="26" y="86"/>
                  </a:lnTo>
                  <a:lnTo>
                    <a:pt x="24" y="86"/>
                  </a:lnTo>
                  <a:lnTo>
                    <a:pt x="20" y="86"/>
                  </a:lnTo>
                  <a:lnTo>
                    <a:pt x="16" y="86"/>
                  </a:lnTo>
                  <a:lnTo>
                    <a:pt x="14" y="86"/>
                  </a:lnTo>
                  <a:lnTo>
                    <a:pt x="10" y="88"/>
                  </a:lnTo>
                  <a:lnTo>
                    <a:pt x="8" y="90"/>
                  </a:lnTo>
                  <a:lnTo>
                    <a:pt x="8" y="94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8" y="102"/>
                  </a:lnTo>
                  <a:lnTo>
                    <a:pt x="10" y="102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6" y="106"/>
                  </a:lnTo>
                  <a:lnTo>
                    <a:pt x="36" y="106"/>
                  </a:lnTo>
                  <a:lnTo>
                    <a:pt x="42" y="104"/>
                  </a:lnTo>
                  <a:lnTo>
                    <a:pt x="54" y="104"/>
                  </a:lnTo>
                  <a:lnTo>
                    <a:pt x="68" y="104"/>
                  </a:lnTo>
                  <a:lnTo>
                    <a:pt x="80" y="106"/>
                  </a:lnTo>
                  <a:lnTo>
                    <a:pt x="86" y="112"/>
                  </a:lnTo>
                  <a:lnTo>
                    <a:pt x="86" y="114"/>
                  </a:lnTo>
                  <a:lnTo>
                    <a:pt x="86" y="114"/>
                  </a:lnTo>
                  <a:lnTo>
                    <a:pt x="86" y="118"/>
                  </a:lnTo>
                  <a:lnTo>
                    <a:pt x="86" y="122"/>
                  </a:lnTo>
                  <a:lnTo>
                    <a:pt x="86" y="124"/>
                  </a:lnTo>
                  <a:lnTo>
                    <a:pt x="84" y="128"/>
                  </a:lnTo>
                  <a:lnTo>
                    <a:pt x="82" y="130"/>
                  </a:lnTo>
                  <a:lnTo>
                    <a:pt x="80" y="132"/>
                  </a:lnTo>
                  <a:lnTo>
                    <a:pt x="76" y="132"/>
                  </a:lnTo>
                  <a:lnTo>
                    <a:pt x="70" y="130"/>
                  </a:lnTo>
                  <a:lnTo>
                    <a:pt x="70" y="130"/>
                  </a:lnTo>
                  <a:lnTo>
                    <a:pt x="68" y="128"/>
                  </a:lnTo>
                  <a:lnTo>
                    <a:pt x="64" y="128"/>
                  </a:lnTo>
                  <a:lnTo>
                    <a:pt x="60" y="128"/>
                  </a:lnTo>
                  <a:lnTo>
                    <a:pt x="56" y="128"/>
                  </a:lnTo>
                  <a:lnTo>
                    <a:pt x="50" y="130"/>
                  </a:lnTo>
                  <a:lnTo>
                    <a:pt x="42" y="132"/>
                  </a:lnTo>
                  <a:lnTo>
                    <a:pt x="40" y="132"/>
                  </a:lnTo>
                  <a:lnTo>
                    <a:pt x="38" y="130"/>
                  </a:lnTo>
                  <a:lnTo>
                    <a:pt x="36" y="130"/>
                  </a:lnTo>
                  <a:lnTo>
                    <a:pt x="32" y="130"/>
                  </a:lnTo>
                  <a:lnTo>
                    <a:pt x="30" y="130"/>
                  </a:lnTo>
                  <a:lnTo>
                    <a:pt x="26" y="132"/>
                  </a:lnTo>
                  <a:lnTo>
                    <a:pt x="24" y="134"/>
                  </a:lnTo>
                  <a:lnTo>
                    <a:pt x="22" y="138"/>
                  </a:lnTo>
                  <a:lnTo>
                    <a:pt x="20" y="142"/>
                  </a:lnTo>
                  <a:lnTo>
                    <a:pt x="20" y="144"/>
                  </a:lnTo>
                  <a:lnTo>
                    <a:pt x="22" y="146"/>
                  </a:lnTo>
                  <a:lnTo>
                    <a:pt x="24" y="148"/>
                  </a:lnTo>
                  <a:lnTo>
                    <a:pt x="26" y="152"/>
                  </a:lnTo>
                  <a:lnTo>
                    <a:pt x="32" y="154"/>
                  </a:lnTo>
                  <a:lnTo>
                    <a:pt x="40" y="158"/>
                  </a:lnTo>
                  <a:lnTo>
                    <a:pt x="48" y="160"/>
                  </a:lnTo>
                  <a:lnTo>
                    <a:pt x="50" y="162"/>
                  </a:lnTo>
                  <a:lnTo>
                    <a:pt x="52" y="162"/>
                  </a:lnTo>
                  <a:lnTo>
                    <a:pt x="58" y="166"/>
                  </a:lnTo>
                  <a:lnTo>
                    <a:pt x="62" y="168"/>
                  </a:lnTo>
                  <a:lnTo>
                    <a:pt x="66" y="174"/>
                  </a:lnTo>
                  <a:lnTo>
                    <a:pt x="68" y="178"/>
                  </a:lnTo>
                  <a:lnTo>
                    <a:pt x="70" y="186"/>
                  </a:lnTo>
                  <a:lnTo>
                    <a:pt x="76" y="184"/>
                  </a:lnTo>
                  <a:lnTo>
                    <a:pt x="90" y="182"/>
                  </a:lnTo>
                  <a:lnTo>
                    <a:pt x="110" y="178"/>
                  </a:lnTo>
                  <a:lnTo>
                    <a:pt x="130" y="170"/>
                  </a:lnTo>
                  <a:lnTo>
                    <a:pt x="146" y="162"/>
                  </a:lnTo>
                  <a:lnTo>
                    <a:pt x="148" y="162"/>
                  </a:lnTo>
                  <a:lnTo>
                    <a:pt x="150" y="162"/>
                  </a:lnTo>
                  <a:lnTo>
                    <a:pt x="154" y="162"/>
                  </a:lnTo>
                  <a:lnTo>
                    <a:pt x="160" y="162"/>
                  </a:lnTo>
                  <a:lnTo>
                    <a:pt x="164" y="162"/>
                  </a:lnTo>
                  <a:lnTo>
                    <a:pt x="170" y="164"/>
                  </a:lnTo>
                  <a:lnTo>
                    <a:pt x="174" y="168"/>
                  </a:lnTo>
                  <a:lnTo>
                    <a:pt x="176" y="170"/>
                  </a:lnTo>
                  <a:lnTo>
                    <a:pt x="178" y="172"/>
                  </a:lnTo>
                  <a:lnTo>
                    <a:pt x="180" y="172"/>
                  </a:lnTo>
                  <a:lnTo>
                    <a:pt x="182" y="172"/>
                  </a:lnTo>
                  <a:lnTo>
                    <a:pt x="184" y="170"/>
                  </a:lnTo>
                  <a:lnTo>
                    <a:pt x="186" y="168"/>
                  </a:lnTo>
                  <a:lnTo>
                    <a:pt x="188" y="168"/>
                  </a:lnTo>
                  <a:lnTo>
                    <a:pt x="188" y="168"/>
                  </a:lnTo>
                  <a:lnTo>
                    <a:pt x="190" y="170"/>
                  </a:lnTo>
                  <a:lnTo>
                    <a:pt x="192" y="172"/>
                  </a:lnTo>
                  <a:lnTo>
                    <a:pt x="194" y="172"/>
                  </a:lnTo>
                  <a:lnTo>
                    <a:pt x="198" y="170"/>
                  </a:lnTo>
                  <a:lnTo>
                    <a:pt x="202" y="168"/>
                  </a:lnTo>
                  <a:lnTo>
                    <a:pt x="208" y="164"/>
                  </a:lnTo>
                  <a:lnTo>
                    <a:pt x="208" y="164"/>
                  </a:lnTo>
                  <a:lnTo>
                    <a:pt x="210" y="162"/>
                  </a:lnTo>
                  <a:lnTo>
                    <a:pt x="210" y="160"/>
                  </a:lnTo>
                  <a:lnTo>
                    <a:pt x="210" y="158"/>
                  </a:lnTo>
                  <a:lnTo>
                    <a:pt x="210" y="158"/>
                  </a:lnTo>
                  <a:lnTo>
                    <a:pt x="210" y="156"/>
                  </a:lnTo>
                  <a:lnTo>
                    <a:pt x="208" y="154"/>
                  </a:lnTo>
                  <a:lnTo>
                    <a:pt x="204" y="154"/>
                  </a:lnTo>
                  <a:lnTo>
                    <a:pt x="198" y="154"/>
                  </a:lnTo>
                  <a:lnTo>
                    <a:pt x="198" y="152"/>
                  </a:lnTo>
                  <a:lnTo>
                    <a:pt x="196" y="152"/>
                  </a:lnTo>
                  <a:lnTo>
                    <a:pt x="194" y="150"/>
                  </a:lnTo>
                  <a:lnTo>
                    <a:pt x="194" y="148"/>
                  </a:lnTo>
                  <a:lnTo>
                    <a:pt x="194" y="148"/>
                  </a:lnTo>
                  <a:lnTo>
                    <a:pt x="196" y="146"/>
                  </a:lnTo>
                  <a:lnTo>
                    <a:pt x="200" y="144"/>
                  </a:lnTo>
                  <a:lnTo>
                    <a:pt x="200" y="144"/>
                  </a:lnTo>
                  <a:lnTo>
                    <a:pt x="204" y="144"/>
                  </a:lnTo>
                  <a:lnTo>
                    <a:pt x="208" y="142"/>
                  </a:lnTo>
                  <a:lnTo>
                    <a:pt x="212" y="142"/>
                  </a:lnTo>
                  <a:lnTo>
                    <a:pt x="218" y="140"/>
                  </a:lnTo>
                  <a:lnTo>
                    <a:pt x="222" y="142"/>
                  </a:lnTo>
                  <a:lnTo>
                    <a:pt x="226" y="142"/>
                  </a:lnTo>
                  <a:lnTo>
                    <a:pt x="226" y="142"/>
                  </a:lnTo>
                  <a:lnTo>
                    <a:pt x="228" y="142"/>
                  </a:lnTo>
                  <a:lnTo>
                    <a:pt x="230" y="140"/>
                  </a:lnTo>
                  <a:lnTo>
                    <a:pt x="232" y="138"/>
                  </a:lnTo>
                  <a:lnTo>
                    <a:pt x="232" y="134"/>
                  </a:lnTo>
                  <a:lnTo>
                    <a:pt x="232" y="132"/>
                  </a:lnTo>
                  <a:lnTo>
                    <a:pt x="230" y="128"/>
                  </a:lnTo>
                  <a:lnTo>
                    <a:pt x="226" y="126"/>
                  </a:lnTo>
                  <a:lnTo>
                    <a:pt x="220" y="124"/>
                  </a:lnTo>
                  <a:lnTo>
                    <a:pt x="216" y="122"/>
                  </a:lnTo>
                  <a:lnTo>
                    <a:pt x="210" y="118"/>
                  </a:lnTo>
                  <a:lnTo>
                    <a:pt x="202" y="116"/>
                  </a:lnTo>
                  <a:lnTo>
                    <a:pt x="186" y="114"/>
                  </a:lnTo>
                  <a:lnTo>
                    <a:pt x="184" y="110"/>
                  </a:lnTo>
                  <a:lnTo>
                    <a:pt x="178" y="98"/>
                  </a:lnTo>
                  <a:lnTo>
                    <a:pt x="174" y="78"/>
                  </a:lnTo>
                  <a:lnTo>
                    <a:pt x="174" y="52"/>
                  </a:lnTo>
                  <a:lnTo>
                    <a:pt x="172" y="48"/>
                  </a:lnTo>
                  <a:lnTo>
                    <a:pt x="170" y="38"/>
                  </a:lnTo>
                  <a:lnTo>
                    <a:pt x="166" y="28"/>
                  </a:lnTo>
                  <a:lnTo>
                    <a:pt x="160" y="20"/>
                  </a:lnTo>
                  <a:lnTo>
                    <a:pt x="150" y="18"/>
                  </a:lnTo>
                  <a:lnTo>
                    <a:pt x="150" y="18"/>
                  </a:lnTo>
                  <a:lnTo>
                    <a:pt x="148" y="20"/>
                  </a:lnTo>
                  <a:lnTo>
                    <a:pt x="146" y="24"/>
                  </a:lnTo>
                  <a:lnTo>
                    <a:pt x="142" y="28"/>
                  </a:lnTo>
                  <a:lnTo>
                    <a:pt x="140" y="32"/>
                  </a:lnTo>
                  <a:lnTo>
                    <a:pt x="140" y="36"/>
                  </a:lnTo>
                  <a:lnTo>
                    <a:pt x="140" y="42"/>
                  </a:lnTo>
                  <a:lnTo>
                    <a:pt x="126" y="24"/>
                  </a:lnTo>
                  <a:lnTo>
                    <a:pt x="126" y="22"/>
                  </a:lnTo>
                  <a:lnTo>
                    <a:pt x="124" y="22"/>
                  </a:lnTo>
                  <a:lnTo>
                    <a:pt x="122" y="20"/>
                  </a:lnTo>
                  <a:lnTo>
                    <a:pt x="120" y="18"/>
                  </a:lnTo>
                  <a:lnTo>
                    <a:pt x="118" y="16"/>
                  </a:lnTo>
                  <a:lnTo>
                    <a:pt x="116" y="18"/>
                  </a:lnTo>
                  <a:lnTo>
                    <a:pt x="112" y="20"/>
                  </a:lnTo>
                  <a:lnTo>
                    <a:pt x="110" y="24"/>
                  </a:lnTo>
                  <a:lnTo>
                    <a:pt x="108" y="28"/>
                  </a:lnTo>
                  <a:lnTo>
                    <a:pt x="106" y="30"/>
                  </a:lnTo>
                  <a:lnTo>
                    <a:pt x="104" y="32"/>
                  </a:lnTo>
                  <a:lnTo>
                    <a:pt x="100" y="30"/>
                  </a:lnTo>
                  <a:lnTo>
                    <a:pt x="98" y="26"/>
                  </a:lnTo>
                  <a:lnTo>
                    <a:pt x="96" y="20"/>
                  </a:lnTo>
                  <a:lnTo>
                    <a:pt x="94" y="16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6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80" y="16"/>
                  </a:lnTo>
                  <a:lnTo>
                    <a:pt x="80" y="20"/>
                  </a:lnTo>
                  <a:lnTo>
                    <a:pt x="80" y="24"/>
                  </a:lnTo>
                  <a:lnTo>
                    <a:pt x="80" y="28"/>
                  </a:lnTo>
                  <a:lnTo>
                    <a:pt x="78" y="32"/>
                  </a:lnTo>
                  <a:lnTo>
                    <a:pt x="76" y="34"/>
                  </a:lnTo>
                  <a:lnTo>
                    <a:pt x="74" y="34"/>
                  </a:lnTo>
                  <a:lnTo>
                    <a:pt x="70" y="34"/>
                  </a:lnTo>
                  <a:lnTo>
                    <a:pt x="66" y="32"/>
                  </a:lnTo>
                  <a:lnTo>
                    <a:pt x="64" y="28"/>
                  </a:lnTo>
                  <a:lnTo>
                    <a:pt x="62" y="24"/>
                  </a:lnTo>
                  <a:lnTo>
                    <a:pt x="62" y="18"/>
                  </a:lnTo>
                  <a:lnTo>
                    <a:pt x="62" y="14"/>
                  </a:lnTo>
                  <a:lnTo>
                    <a:pt x="64" y="10"/>
                  </a:lnTo>
                  <a:lnTo>
                    <a:pt x="64" y="6"/>
                  </a:lnTo>
                  <a:lnTo>
                    <a:pt x="64" y="6"/>
                  </a:lnTo>
                  <a:lnTo>
                    <a:pt x="64" y="4"/>
                  </a:lnTo>
                  <a:lnTo>
                    <a:pt x="62" y="2"/>
                  </a:lnTo>
                  <a:lnTo>
                    <a:pt x="60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0" y="2"/>
                  </a:lnTo>
                  <a:lnTo>
                    <a:pt x="40" y="8"/>
                  </a:lnTo>
                  <a:lnTo>
                    <a:pt x="26" y="16"/>
                  </a:lnTo>
                  <a:lnTo>
                    <a:pt x="14" y="24"/>
                  </a:lnTo>
                  <a:lnTo>
                    <a:pt x="8" y="36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6" y="52"/>
                  </a:lnTo>
                  <a:lnTo>
                    <a:pt x="2" y="56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4"/>
                  </a:lnTo>
                  <a:lnTo>
                    <a:pt x="16" y="74"/>
                  </a:lnTo>
                  <a:lnTo>
                    <a:pt x="24" y="7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8" name="Freeform 538"/>
            <p:cNvSpPr>
              <a:spLocks/>
            </p:cNvSpPr>
            <p:nvPr/>
          </p:nvSpPr>
          <p:spPr bwMode="gray">
            <a:xfrm>
              <a:off x="6537459" y="1705037"/>
              <a:ext cx="218465" cy="166513"/>
            </a:xfrm>
            <a:custGeom>
              <a:avLst/>
              <a:gdLst>
                <a:gd name="T0" fmla="*/ 58 w 118"/>
                <a:gd name="T1" fmla="*/ 22 h 90"/>
                <a:gd name="T2" fmla="*/ 44 w 118"/>
                <a:gd name="T3" fmla="*/ 40 h 90"/>
                <a:gd name="T4" fmla="*/ 26 w 118"/>
                <a:gd name="T5" fmla="*/ 60 h 90"/>
                <a:gd name="T6" fmla="*/ 14 w 118"/>
                <a:gd name="T7" fmla="*/ 66 h 90"/>
                <a:gd name="T8" fmla="*/ 8 w 118"/>
                <a:gd name="T9" fmla="*/ 68 h 90"/>
                <a:gd name="T10" fmla="*/ 2 w 118"/>
                <a:gd name="T11" fmla="*/ 68 h 90"/>
                <a:gd name="T12" fmla="*/ 0 w 118"/>
                <a:gd name="T13" fmla="*/ 72 h 90"/>
                <a:gd name="T14" fmla="*/ 2 w 118"/>
                <a:gd name="T15" fmla="*/ 76 h 90"/>
                <a:gd name="T16" fmla="*/ 10 w 118"/>
                <a:gd name="T17" fmla="*/ 84 h 90"/>
                <a:gd name="T18" fmla="*/ 28 w 118"/>
                <a:gd name="T19" fmla="*/ 90 h 90"/>
                <a:gd name="T20" fmla="*/ 40 w 118"/>
                <a:gd name="T21" fmla="*/ 86 h 90"/>
                <a:gd name="T22" fmla="*/ 44 w 118"/>
                <a:gd name="T23" fmla="*/ 88 h 90"/>
                <a:gd name="T24" fmla="*/ 50 w 118"/>
                <a:gd name="T25" fmla="*/ 90 h 90"/>
                <a:gd name="T26" fmla="*/ 58 w 118"/>
                <a:gd name="T27" fmla="*/ 88 h 90"/>
                <a:gd name="T28" fmla="*/ 62 w 118"/>
                <a:gd name="T29" fmla="*/ 82 h 90"/>
                <a:gd name="T30" fmla="*/ 70 w 118"/>
                <a:gd name="T31" fmla="*/ 74 h 90"/>
                <a:gd name="T32" fmla="*/ 76 w 118"/>
                <a:gd name="T33" fmla="*/ 64 h 90"/>
                <a:gd name="T34" fmla="*/ 78 w 118"/>
                <a:gd name="T35" fmla="*/ 58 h 90"/>
                <a:gd name="T36" fmla="*/ 84 w 118"/>
                <a:gd name="T37" fmla="*/ 62 h 90"/>
                <a:gd name="T38" fmla="*/ 92 w 118"/>
                <a:gd name="T39" fmla="*/ 64 h 90"/>
                <a:gd name="T40" fmla="*/ 102 w 118"/>
                <a:gd name="T41" fmla="*/ 56 h 90"/>
                <a:gd name="T42" fmla="*/ 104 w 118"/>
                <a:gd name="T43" fmla="*/ 54 h 90"/>
                <a:gd name="T44" fmla="*/ 106 w 118"/>
                <a:gd name="T45" fmla="*/ 48 h 90"/>
                <a:gd name="T46" fmla="*/ 106 w 118"/>
                <a:gd name="T47" fmla="*/ 44 h 90"/>
                <a:gd name="T48" fmla="*/ 104 w 118"/>
                <a:gd name="T49" fmla="*/ 42 h 90"/>
                <a:gd name="T50" fmla="*/ 106 w 118"/>
                <a:gd name="T51" fmla="*/ 38 h 90"/>
                <a:gd name="T52" fmla="*/ 110 w 118"/>
                <a:gd name="T53" fmla="*/ 30 h 90"/>
                <a:gd name="T54" fmla="*/ 108 w 118"/>
                <a:gd name="T55" fmla="*/ 26 h 90"/>
                <a:gd name="T56" fmla="*/ 108 w 118"/>
                <a:gd name="T57" fmla="*/ 22 h 90"/>
                <a:gd name="T58" fmla="*/ 112 w 118"/>
                <a:gd name="T59" fmla="*/ 16 h 90"/>
                <a:gd name="T60" fmla="*/ 116 w 118"/>
                <a:gd name="T61" fmla="*/ 14 h 90"/>
                <a:gd name="T62" fmla="*/ 116 w 118"/>
                <a:gd name="T63" fmla="*/ 12 h 90"/>
                <a:gd name="T64" fmla="*/ 110 w 118"/>
                <a:gd name="T65" fmla="*/ 6 h 90"/>
                <a:gd name="T66" fmla="*/ 104 w 118"/>
                <a:gd name="T67" fmla="*/ 2 h 90"/>
                <a:gd name="T68" fmla="*/ 100 w 118"/>
                <a:gd name="T69" fmla="*/ 0 h 90"/>
                <a:gd name="T70" fmla="*/ 84 w 118"/>
                <a:gd name="T71" fmla="*/ 12 h 90"/>
                <a:gd name="T72" fmla="*/ 76 w 118"/>
                <a:gd name="T73" fmla="*/ 12 h 90"/>
                <a:gd name="T74" fmla="*/ 64 w 118"/>
                <a:gd name="T75" fmla="*/ 1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8" h="90">
                  <a:moveTo>
                    <a:pt x="60" y="20"/>
                  </a:moveTo>
                  <a:lnTo>
                    <a:pt x="58" y="22"/>
                  </a:lnTo>
                  <a:lnTo>
                    <a:pt x="52" y="30"/>
                  </a:lnTo>
                  <a:lnTo>
                    <a:pt x="44" y="40"/>
                  </a:lnTo>
                  <a:lnTo>
                    <a:pt x="36" y="52"/>
                  </a:lnTo>
                  <a:lnTo>
                    <a:pt x="26" y="60"/>
                  </a:lnTo>
                  <a:lnTo>
                    <a:pt x="18" y="66"/>
                  </a:lnTo>
                  <a:lnTo>
                    <a:pt x="14" y="66"/>
                  </a:lnTo>
                  <a:lnTo>
                    <a:pt x="12" y="68"/>
                  </a:lnTo>
                  <a:lnTo>
                    <a:pt x="8" y="68"/>
                  </a:lnTo>
                  <a:lnTo>
                    <a:pt x="4" y="68"/>
                  </a:lnTo>
                  <a:lnTo>
                    <a:pt x="2" y="68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0" y="74"/>
                  </a:lnTo>
                  <a:lnTo>
                    <a:pt x="2" y="76"/>
                  </a:lnTo>
                  <a:lnTo>
                    <a:pt x="6" y="82"/>
                  </a:lnTo>
                  <a:lnTo>
                    <a:pt x="10" y="84"/>
                  </a:lnTo>
                  <a:lnTo>
                    <a:pt x="18" y="88"/>
                  </a:lnTo>
                  <a:lnTo>
                    <a:pt x="28" y="90"/>
                  </a:lnTo>
                  <a:lnTo>
                    <a:pt x="40" y="84"/>
                  </a:lnTo>
                  <a:lnTo>
                    <a:pt x="40" y="86"/>
                  </a:lnTo>
                  <a:lnTo>
                    <a:pt x="42" y="86"/>
                  </a:lnTo>
                  <a:lnTo>
                    <a:pt x="44" y="88"/>
                  </a:lnTo>
                  <a:lnTo>
                    <a:pt x="46" y="90"/>
                  </a:lnTo>
                  <a:lnTo>
                    <a:pt x="50" y="90"/>
                  </a:lnTo>
                  <a:lnTo>
                    <a:pt x="56" y="88"/>
                  </a:lnTo>
                  <a:lnTo>
                    <a:pt x="58" y="88"/>
                  </a:lnTo>
                  <a:lnTo>
                    <a:pt x="60" y="86"/>
                  </a:lnTo>
                  <a:lnTo>
                    <a:pt x="62" y="82"/>
                  </a:lnTo>
                  <a:lnTo>
                    <a:pt x="66" y="78"/>
                  </a:lnTo>
                  <a:lnTo>
                    <a:pt x="70" y="74"/>
                  </a:lnTo>
                  <a:lnTo>
                    <a:pt x="72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78" y="58"/>
                  </a:lnTo>
                  <a:lnTo>
                    <a:pt x="80" y="60"/>
                  </a:lnTo>
                  <a:lnTo>
                    <a:pt x="84" y="62"/>
                  </a:lnTo>
                  <a:lnTo>
                    <a:pt x="88" y="64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2" y="56"/>
                  </a:lnTo>
                  <a:lnTo>
                    <a:pt x="102" y="56"/>
                  </a:lnTo>
                  <a:lnTo>
                    <a:pt x="104" y="54"/>
                  </a:lnTo>
                  <a:lnTo>
                    <a:pt x="106" y="52"/>
                  </a:lnTo>
                  <a:lnTo>
                    <a:pt x="106" y="48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02" y="42"/>
                  </a:lnTo>
                  <a:lnTo>
                    <a:pt x="104" y="42"/>
                  </a:lnTo>
                  <a:lnTo>
                    <a:pt x="104" y="40"/>
                  </a:lnTo>
                  <a:lnTo>
                    <a:pt x="106" y="38"/>
                  </a:lnTo>
                  <a:lnTo>
                    <a:pt x="108" y="34"/>
                  </a:lnTo>
                  <a:lnTo>
                    <a:pt x="110" y="30"/>
                  </a:lnTo>
                  <a:lnTo>
                    <a:pt x="110" y="28"/>
                  </a:lnTo>
                  <a:lnTo>
                    <a:pt x="108" y="26"/>
                  </a:lnTo>
                  <a:lnTo>
                    <a:pt x="108" y="26"/>
                  </a:lnTo>
                  <a:lnTo>
                    <a:pt x="108" y="22"/>
                  </a:lnTo>
                  <a:lnTo>
                    <a:pt x="110" y="20"/>
                  </a:lnTo>
                  <a:lnTo>
                    <a:pt x="112" y="16"/>
                  </a:lnTo>
                  <a:lnTo>
                    <a:pt x="114" y="14"/>
                  </a:lnTo>
                  <a:lnTo>
                    <a:pt x="116" y="14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0"/>
                  </a:lnTo>
                  <a:lnTo>
                    <a:pt x="110" y="6"/>
                  </a:lnTo>
                  <a:lnTo>
                    <a:pt x="108" y="4"/>
                  </a:lnTo>
                  <a:lnTo>
                    <a:pt x="104" y="2"/>
                  </a:lnTo>
                  <a:lnTo>
                    <a:pt x="102" y="0"/>
                  </a:lnTo>
                  <a:lnTo>
                    <a:pt x="100" y="0"/>
                  </a:lnTo>
                  <a:lnTo>
                    <a:pt x="86" y="12"/>
                  </a:lnTo>
                  <a:lnTo>
                    <a:pt x="84" y="12"/>
                  </a:lnTo>
                  <a:lnTo>
                    <a:pt x="82" y="12"/>
                  </a:lnTo>
                  <a:lnTo>
                    <a:pt x="76" y="12"/>
                  </a:lnTo>
                  <a:lnTo>
                    <a:pt x="70" y="14"/>
                  </a:lnTo>
                  <a:lnTo>
                    <a:pt x="64" y="16"/>
                  </a:lnTo>
                  <a:lnTo>
                    <a:pt x="60" y="2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69" name="Freeform 539"/>
            <p:cNvSpPr>
              <a:spLocks/>
            </p:cNvSpPr>
            <p:nvPr/>
          </p:nvSpPr>
          <p:spPr bwMode="gray">
            <a:xfrm>
              <a:off x="6744815" y="1631031"/>
              <a:ext cx="40731" cy="51804"/>
            </a:xfrm>
            <a:custGeom>
              <a:avLst/>
              <a:gdLst>
                <a:gd name="T0" fmla="*/ 16 w 22"/>
                <a:gd name="T1" fmla="*/ 2 h 28"/>
                <a:gd name="T2" fmla="*/ 14 w 22"/>
                <a:gd name="T3" fmla="*/ 2 h 28"/>
                <a:gd name="T4" fmla="*/ 14 w 22"/>
                <a:gd name="T5" fmla="*/ 2 h 28"/>
                <a:gd name="T6" fmla="*/ 12 w 22"/>
                <a:gd name="T7" fmla="*/ 0 h 28"/>
                <a:gd name="T8" fmla="*/ 10 w 22"/>
                <a:gd name="T9" fmla="*/ 0 h 28"/>
                <a:gd name="T10" fmla="*/ 6 w 22"/>
                <a:gd name="T11" fmla="*/ 0 h 28"/>
                <a:gd name="T12" fmla="*/ 4 w 22"/>
                <a:gd name="T13" fmla="*/ 2 h 28"/>
                <a:gd name="T14" fmla="*/ 2 w 22"/>
                <a:gd name="T15" fmla="*/ 4 h 28"/>
                <a:gd name="T16" fmla="*/ 2 w 22"/>
                <a:gd name="T17" fmla="*/ 8 h 28"/>
                <a:gd name="T18" fmla="*/ 0 w 22"/>
                <a:gd name="T19" fmla="*/ 12 h 28"/>
                <a:gd name="T20" fmla="*/ 2 w 22"/>
                <a:gd name="T21" fmla="*/ 20 h 28"/>
                <a:gd name="T22" fmla="*/ 2 w 22"/>
                <a:gd name="T23" fmla="*/ 20 h 28"/>
                <a:gd name="T24" fmla="*/ 4 w 22"/>
                <a:gd name="T25" fmla="*/ 22 h 28"/>
                <a:gd name="T26" fmla="*/ 6 w 22"/>
                <a:gd name="T27" fmla="*/ 24 h 28"/>
                <a:gd name="T28" fmla="*/ 10 w 22"/>
                <a:gd name="T29" fmla="*/ 26 h 28"/>
                <a:gd name="T30" fmla="*/ 14 w 22"/>
                <a:gd name="T31" fmla="*/ 26 h 28"/>
                <a:gd name="T32" fmla="*/ 16 w 22"/>
                <a:gd name="T33" fmla="*/ 28 h 28"/>
                <a:gd name="T34" fmla="*/ 20 w 22"/>
                <a:gd name="T35" fmla="*/ 26 h 28"/>
                <a:gd name="T36" fmla="*/ 22 w 22"/>
                <a:gd name="T37" fmla="*/ 24 h 28"/>
                <a:gd name="T38" fmla="*/ 22 w 22"/>
                <a:gd name="T39" fmla="*/ 20 h 28"/>
                <a:gd name="T40" fmla="*/ 22 w 22"/>
                <a:gd name="T41" fmla="*/ 14 h 28"/>
                <a:gd name="T42" fmla="*/ 22 w 22"/>
                <a:gd name="T43" fmla="*/ 10 h 28"/>
                <a:gd name="T44" fmla="*/ 20 w 22"/>
                <a:gd name="T45" fmla="*/ 6 h 28"/>
                <a:gd name="T46" fmla="*/ 18 w 22"/>
                <a:gd name="T47" fmla="*/ 4 h 28"/>
                <a:gd name="T48" fmla="*/ 16 w 22"/>
                <a:gd name="T49" fmla="*/ 2 h 28"/>
                <a:gd name="T50" fmla="*/ 16 w 22"/>
                <a:gd name="T51" fmla="*/ 2 h 28"/>
                <a:gd name="T52" fmla="*/ 16 w 22"/>
                <a:gd name="T53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2" h="28">
                  <a:moveTo>
                    <a:pt x="16" y="2"/>
                  </a:moveTo>
                  <a:lnTo>
                    <a:pt x="14" y="2"/>
                  </a:lnTo>
                  <a:lnTo>
                    <a:pt x="14" y="2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8"/>
                  </a:lnTo>
                  <a:lnTo>
                    <a:pt x="0" y="12"/>
                  </a:lnTo>
                  <a:lnTo>
                    <a:pt x="2" y="20"/>
                  </a:lnTo>
                  <a:lnTo>
                    <a:pt x="2" y="20"/>
                  </a:lnTo>
                  <a:lnTo>
                    <a:pt x="4" y="22"/>
                  </a:lnTo>
                  <a:lnTo>
                    <a:pt x="6" y="24"/>
                  </a:lnTo>
                  <a:lnTo>
                    <a:pt x="10" y="26"/>
                  </a:lnTo>
                  <a:lnTo>
                    <a:pt x="14" y="26"/>
                  </a:lnTo>
                  <a:lnTo>
                    <a:pt x="16" y="28"/>
                  </a:lnTo>
                  <a:lnTo>
                    <a:pt x="20" y="26"/>
                  </a:lnTo>
                  <a:lnTo>
                    <a:pt x="22" y="24"/>
                  </a:lnTo>
                  <a:lnTo>
                    <a:pt x="22" y="20"/>
                  </a:lnTo>
                  <a:lnTo>
                    <a:pt x="22" y="14"/>
                  </a:lnTo>
                  <a:lnTo>
                    <a:pt x="22" y="10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6" y="2"/>
                  </a:lnTo>
                  <a:lnTo>
                    <a:pt x="16" y="2"/>
                  </a:lnTo>
                  <a:lnTo>
                    <a:pt x="16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0" name="Freeform 540"/>
            <p:cNvSpPr>
              <a:spLocks/>
            </p:cNvSpPr>
            <p:nvPr/>
          </p:nvSpPr>
          <p:spPr bwMode="gray">
            <a:xfrm>
              <a:off x="6792952" y="1560725"/>
              <a:ext cx="125895" cy="77706"/>
            </a:xfrm>
            <a:custGeom>
              <a:avLst/>
              <a:gdLst>
                <a:gd name="T0" fmla="*/ 12 w 68"/>
                <a:gd name="T1" fmla="*/ 12 h 42"/>
                <a:gd name="T2" fmla="*/ 12 w 68"/>
                <a:gd name="T3" fmla="*/ 12 h 42"/>
                <a:gd name="T4" fmla="*/ 10 w 68"/>
                <a:gd name="T5" fmla="*/ 14 h 42"/>
                <a:gd name="T6" fmla="*/ 8 w 68"/>
                <a:gd name="T7" fmla="*/ 14 h 42"/>
                <a:gd name="T8" fmla="*/ 4 w 68"/>
                <a:gd name="T9" fmla="*/ 18 h 42"/>
                <a:gd name="T10" fmla="*/ 2 w 68"/>
                <a:gd name="T11" fmla="*/ 20 h 42"/>
                <a:gd name="T12" fmla="*/ 0 w 68"/>
                <a:gd name="T13" fmla="*/ 24 h 42"/>
                <a:gd name="T14" fmla="*/ 0 w 68"/>
                <a:gd name="T15" fmla="*/ 26 h 42"/>
                <a:gd name="T16" fmla="*/ 2 w 68"/>
                <a:gd name="T17" fmla="*/ 30 h 42"/>
                <a:gd name="T18" fmla="*/ 4 w 68"/>
                <a:gd name="T19" fmla="*/ 34 h 42"/>
                <a:gd name="T20" fmla="*/ 10 w 68"/>
                <a:gd name="T21" fmla="*/ 36 h 42"/>
                <a:gd name="T22" fmla="*/ 12 w 68"/>
                <a:gd name="T23" fmla="*/ 36 h 42"/>
                <a:gd name="T24" fmla="*/ 12 w 68"/>
                <a:gd name="T25" fmla="*/ 34 h 42"/>
                <a:gd name="T26" fmla="*/ 16 w 68"/>
                <a:gd name="T27" fmla="*/ 30 h 42"/>
                <a:gd name="T28" fmla="*/ 18 w 68"/>
                <a:gd name="T29" fmla="*/ 28 h 42"/>
                <a:gd name="T30" fmla="*/ 22 w 68"/>
                <a:gd name="T31" fmla="*/ 26 h 42"/>
                <a:gd name="T32" fmla="*/ 26 w 68"/>
                <a:gd name="T33" fmla="*/ 28 h 42"/>
                <a:gd name="T34" fmla="*/ 30 w 68"/>
                <a:gd name="T35" fmla="*/ 32 h 42"/>
                <a:gd name="T36" fmla="*/ 32 w 68"/>
                <a:gd name="T37" fmla="*/ 34 h 42"/>
                <a:gd name="T38" fmla="*/ 36 w 68"/>
                <a:gd name="T39" fmla="*/ 38 h 42"/>
                <a:gd name="T40" fmla="*/ 42 w 68"/>
                <a:gd name="T41" fmla="*/ 42 h 42"/>
                <a:gd name="T42" fmla="*/ 52 w 68"/>
                <a:gd name="T43" fmla="*/ 40 h 42"/>
                <a:gd name="T44" fmla="*/ 62 w 68"/>
                <a:gd name="T45" fmla="*/ 32 h 42"/>
                <a:gd name="T46" fmla="*/ 62 w 68"/>
                <a:gd name="T47" fmla="*/ 32 h 42"/>
                <a:gd name="T48" fmla="*/ 64 w 68"/>
                <a:gd name="T49" fmla="*/ 30 h 42"/>
                <a:gd name="T50" fmla="*/ 66 w 68"/>
                <a:gd name="T51" fmla="*/ 28 h 42"/>
                <a:gd name="T52" fmla="*/ 68 w 68"/>
                <a:gd name="T53" fmla="*/ 26 h 42"/>
                <a:gd name="T54" fmla="*/ 68 w 68"/>
                <a:gd name="T55" fmla="*/ 22 h 42"/>
                <a:gd name="T56" fmla="*/ 66 w 68"/>
                <a:gd name="T57" fmla="*/ 20 h 42"/>
                <a:gd name="T58" fmla="*/ 62 w 68"/>
                <a:gd name="T59" fmla="*/ 16 h 42"/>
                <a:gd name="T60" fmla="*/ 58 w 68"/>
                <a:gd name="T61" fmla="*/ 14 h 42"/>
                <a:gd name="T62" fmla="*/ 40 w 68"/>
                <a:gd name="T63" fmla="*/ 2 h 42"/>
                <a:gd name="T64" fmla="*/ 38 w 68"/>
                <a:gd name="T65" fmla="*/ 2 h 42"/>
                <a:gd name="T66" fmla="*/ 36 w 68"/>
                <a:gd name="T67" fmla="*/ 2 h 42"/>
                <a:gd name="T68" fmla="*/ 32 w 68"/>
                <a:gd name="T69" fmla="*/ 0 h 42"/>
                <a:gd name="T70" fmla="*/ 28 w 68"/>
                <a:gd name="T71" fmla="*/ 0 h 42"/>
                <a:gd name="T72" fmla="*/ 24 w 68"/>
                <a:gd name="T73" fmla="*/ 2 h 42"/>
                <a:gd name="T74" fmla="*/ 18 w 68"/>
                <a:gd name="T75" fmla="*/ 6 h 42"/>
                <a:gd name="T76" fmla="*/ 12 w 68"/>
                <a:gd name="T77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8" h="42">
                  <a:moveTo>
                    <a:pt x="12" y="12"/>
                  </a:moveTo>
                  <a:lnTo>
                    <a:pt x="12" y="12"/>
                  </a:lnTo>
                  <a:lnTo>
                    <a:pt x="10" y="14"/>
                  </a:lnTo>
                  <a:lnTo>
                    <a:pt x="8" y="14"/>
                  </a:lnTo>
                  <a:lnTo>
                    <a:pt x="4" y="18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4"/>
                  </a:lnTo>
                  <a:lnTo>
                    <a:pt x="10" y="36"/>
                  </a:lnTo>
                  <a:lnTo>
                    <a:pt x="12" y="36"/>
                  </a:lnTo>
                  <a:lnTo>
                    <a:pt x="12" y="34"/>
                  </a:lnTo>
                  <a:lnTo>
                    <a:pt x="16" y="30"/>
                  </a:lnTo>
                  <a:lnTo>
                    <a:pt x="18" y="28"/>
                  </a:lnTo>
                  <a:lnTo>
                    <a:pt x="22" y="26"/>
                  </a:lnTo>
                  <a:lnTo>
                    <a:pt x="26" y="28"/>
                  </a:lnTo>
                  <a:lnTo>
                    <a:pt x="30" y="32"/>
                  </a:lnTo>
                  <a:lnTo>
                    <a:pt x="32" y="34"/>
                  </a:lnTo>
                  <a:lnTo>
                    <a:pt x="36" y="38"/>
                  </a:lnTo>
                  <a:lnTo>
                    <a:pt x="42" y="42"/>
                  </a:lnTo>
                  <a:lnTo>
                    <a:pt x="52" y="40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4" y="30"/>
                  </a:lnTo>
                  <a:lnTo>
                    <a:pt x="66" y="28"/>
                  </a:lnTo>
                  <a:lnTo>
                    <a:pt x="68" y="26"/>
                  </a:lnTo>
                  <a:lnTo>
                    <a:pt x="68" y="22"/>
                  </a:lnTo>
                  <a:lnTo>
                    <a:pt x="66" y="20"/>
                  </a:lnTo>
                  <a:lnTo>
                    <a:pt x="62" y="16"/>
                  </a:lnTo>
                  <a:lnTo>
                    <a:pt x="58" y="14"/>
                  </a:lnTo>
                  <a:lnTo>
                    <a:pt x="40" y="2"/>
                  </a:lnTo>
                  <a:lnTo>
                    <a:pt x="38" y="2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18" y="6"/>
                  </a:lnTo>
                  <a:lnTo>
                    <a:pt x="12" y="1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1" name="Freeform 541"/>
            <p:cNvSpPr>
              <a:spLocks/>
            </p:cNvSpPr>
            <p:nvPr/>
          </p:nvSpPr>
          <p:spPr bwMode="gray">
            <a:xfrm>
              <a:off x="6792952" y="1660633"/>
              <a:ext cx="107381" cy="62905"/>
            </a:xfrm>
            <a:custGeom>
              <a:avLst/>
              <a:gdLst>
                <a:gd name="T0" fmla="*/ 12 w 58"/>
                <a:gd name="T1" fmla="*/ 0 h 34"/>
                <a:gd name="T2" fmla="*/ 10 w 58"/>
                <a:gd name="T3" fmla="*/ 2 h 34"/>
                <a:gd name="T4" fmla="*/ 4 w 58"/>
                <a:gd name="T5" fmla="*/ 8 h 34"/>
                <a:gd name="T6" fmla="*/ 0 w 58"/>
                <a:gd name="T7" fmla="*/ 16 h 34"/>
                <a:gd name="T8" fmla="*/ 0 w 58"/>
                <a:gd name="T9" fmla="*/ 26 h 34"/>
                <a:gd name="T10" fmla="*/ 6 w 58"/>
                <a:gd name="T11" fmla="*/ 34 h 34"/>
                <a:gd name="T12" fmla="*/ 8 w 58"/>
                <a:gd name="T13" fmla="*/ 34 h 34"/>
                <a:gd name="T14" fmla="*/ 12 w 58"/>
                <a:gd name="T15" fmla="*/ 34 h 34"/>
                <a:gd name="T16" fmla="*/ 18 w 58"/>
                <a:gd name="T17" fmla="*/ 34 h 34"/>
                <a:gd name="T18" fmla="*/ 24 w 58"/>
                <a:gd name="T19" fmla="*/ 34 h 34"/>
                <a:gd name="T20" fmla="*/ 32 w 58"/>
                <a:gd name="T21" fmla="*/ 32 h 34"/>
                <a:gd name="T22" fmla="*/ 34 w 58"/>
                <a:gd name="T23" fmla="*/ 30 h 34"/>
                <a:gd name="T24" fmla="*/ 38 w 58"/>
                <a:gd name="T25" fmla="*/ 28 h 34"/>
                <a:gd name="T26" fmla="*/ 42 w 58"/>
                <a:gd name="T27" fmla="*/ 24 h 34"/>
                <a:gd name="T28" fmla="*/ 46 w 58"/>
                <a:gd name="T29" fmla="*/ 20 h 34"/>
                <a:gd name="T30" fmla="*/ 48 w 58"/>
                <a:gd name="T31" fmla="*/ 18 h 34"/>
                <a:gd name="T32" fmla="*/ 52 w 58"/>
                <a:gd name="T33" fmla="*/ 18 h 34"/>
                <a:gd name="T34" fmla="*/ 54 w 58"/>
                <a:gd name="T35" fmla="*/ 18 h 34"/>
                <a:gd name="T36" fmla="*/ 56 w 58"/>
                <a:gd name="T37" fmla="*/ 16 h 34"/>
                <a:gd name="T38" fmla="*/ 58 w 58"/>
                <a:gd name="T39" fmla="*/ 14 h 34"/>
                <a:gd name="T40" fmla="*/ 58 w 58"/>
                <a:gd name="T41" fmla="*/ 12 h 34"/>
                <a:gd name="T42" fmla="*/ 56 w 58"/>
                <a:gd name="T43" fmla="*/ 8 h 34"/>
                <a:gd name="T44" fmla="*/ 54 w 58"/>
                <a:gd name="T45" fmla="*/ 6 h 34"/>
                <a:gd name="T46" fmla="*/ 48 w 58"/>
                <a:gd name="T47" fmla="*/ 4 h 34"/>
                <a:gd name="T48" fmla="*/ 32 w 58"/>
                <a:gd name="T49" fmla="*/ 2 h 34"/>
                <a:gd name="T50" fmla="*/ 18 w 58"/>
                <a:gd name="T51" fmla="*/ 0 h 34"/>
                <a:gd name="T52" fmla="*/ 12 w 58"/>
                <a:gd name="T5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8" h="34">
                  <a:moveTo>
                    <a:pt x="12" y="0"/>
                  </a:moveTo>
                  <a:lnTo>
                    <a:pt x="10" y="2"/>
                  </a:lnTo>
                  <a:lnTo>
                    <a:pt x="4" y="8"/>
                  </a:lnTo>
                  <a:lnTo>
                    <a:pt x="0" y="16"/>
                  </a:lnTo>
                  <a:lnTo>
                    <a:pt x="0" y="26"/>
                  </a:lnTo>
                  <a:lnTo>
                    <a:pt x="6" y="34"/>
                  </a:lnTo>
                  <a:lnTo>
                    <a:pt x="8" y="34"/>
                  </a:lnTo>
                  <a:lnTo>
                    <a:pt x="12" y="34"/>
                  </a:lnTo>
                  <a:lnTo>
                    <a:pt x="18" y="34"/>
                  </a:lnTo>
                  <a:lnTo>
                    <a:pt x="24" y="34"/>
                  </a:lnTo>
                  <a:lnTo>
                    <a:pt x="32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2" y="24"/>
                  </a:lnTo>
                  <a:lnTo>
                    <a:pt x="46" y="20"/>
                  </a:lnTo>
                  <a:lnTo>
                    <a:pt x="48" y="18"/>
                  </a:lnTo>
                  <a:lnTo>
                    <a:pt x="52" y="18"/>
                  </a:lnTo>
                  <a:lnTo>
                    <a:pt x="54" y="18"/>
                  </a:lnTo>
                  <a:lnTo>
                    <a:pt x="56" y="16"/>
                  </a:lnTo>
                  <a:lnTo>
                    <a:pt x="58" y="14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4" y="6"/>
                  </a:lnTo>
                  <a:lnTo>
                    <a:pt x="48" y="4"/>
                  </a:lnTo>
                  <a:lnTo>
                    <a:pt x="32" y="2"/>
                  </a:lnTo>
                  <a:lnTo>
                    <a:pt x="18" y="0"/>
                  </a:lnTo>
                  <a:lnTo>
                    <a:pt x="12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2" name="Freeform 542"/>
            <p:cNvSpPr>
              <a:spLocks/>
            </p:cNvSpPr>
            <p:nvPr/>
          </p:nvSpPr>
          <p:spPr bwMode="gray">
            <a:xfrm>
              <a:off x="6655948" y="1856749"/>
              <a:ext cx="37028" cy="51804"/>
            </a:xfrm>
            <a:custGeom>
              <a:avLst/>
              <a:gdLst>
                <a:gd name="T0" fmla="*/ 16 w 20"/>
                <a:gd name="T1" fmla="*/ 0 h 28"/>
                <a:gd name="T2" fmla="*/ 14 w 20"/>
                <a:gd name="T3" fmla="*/ 0 h 28"/>
                <a:gd name="T4" fmla="*/ 12 w 20"/>
                <a:gd name="T5" fmla="*/ 2 h 28"/>
                <a:gd name="T6" fmla="*/ 10 w 20"/>
                <a:gd name="T7" fmla="*/ 6 h 28"/>
                <a:gd name="T8" fmla="*/ 6 w 20"/>
                <a:gd name="T9" fmla="*/ 10 h 28"/>
                <a:gd name="T10" fmla="*/ 2 w 20"/>
                <a:gd name="T11" fmla="*/ 14 h 28"/>
                <a:gd name="T12" fmla="*/ 0 w 20"/>
                <a:gd name="T13" fmla="*/ 18 h 28"/>
                <a:gd name="T14" fmla="*/ 0 w 20"/>
                <a:gd name="T15" fmla="*/ 24 h 28"/>
                <a:gd name="T16" fmla="*/ 2 w 20"/>
                <a:gd name="T17" fmla="*/ 28 h 28"/>
                <a:gd name="T18" fmla="*/ 4 w 20"/>
                <a:gd name="T19" fmla="*/ 28 h 28"/>
                <a:gd name="T20" fmla="*/ 6 w 20"/>
                <a:gd name="T21" fmla="*/ 28 h 28"/>
                <a:gd name="T22" fmla="*/ 8 w 20"/>
                <a:gd name="T23" fmla="*/ 28 h 28"/>
                <a:gd name="T24" fmla="*/ 10 w 20"/>
                <a:gd name="T25" fmla="*/ 28 h 28"/>
                <a:gd name="T26" fmla="*/ 14 w 20"/>
                <a:gd name="T27" fmla="*/ 26 h 28"/>
                <a:gd name="T28" fmla="*/ 16 w 20"/>
                <a:gd name="T29" fmla="*/ 22 h 28"/>
                <a:gd name="T30" fmla="*/ 18 w 20"/>
                <a:gd name="T31" fmla="*/ 16 h 28"/>
                <a:gd name="T32" fmla="*/ 20 w 20"/>
                <a:gd name="T33" fmla="*/ 14 h 28"/>
                <a:gd name="T34" fmla="*/ 20 w 20"/>
                <a:gd name="T35" fmla="*/ 12 h 28"/>
                <a:gd name="T36" fmla="*/ 20 w 20"/>
                <a:gd name="T37" fmla="*/ 8 h 28"/>
                <a:gd name="T38" fmla="*/ 20 w 20"/>
                <a:gd name="T39" fmla="*/ 6 h 28"/>
                <a:gd name="T40" fmla="*/ 20 w 20"/>
                <a:gd name="T41" fmla="*/ 2 h 28"/>
                <a:gd name="T42" fmla="*/ 18 w 20"/>
                <a:gd name="T43" fmla="*/ 0 h 28"/>
                <a:gd name="T44" fmla="*/ 16 w 20"/>
                <a:gd name="T4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28">
                  <a:moveTo>
                    <a:pt x="16" y="0"/>
                  </a:moveTo>
                  <a:lnTo>
                    <a:pt x="14" y="0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4" y="28"/>
                  </a:lnTo>
                  <a:lnTo>
                    <a:pt x="6" y="28"/>
                  </a:lnTo>
                  <a:lnTo>
                    <a:pt x="8" y="28"/>
                  </a:lnTo>
                  <a:lnTo>
                    <a:pt x="10" y="28"/>
                  </a:lnTo>
                  <a:lnTo>
                    <a:pt x="14" y="26"/>
                  </a:lnTo>
                  <a:lnTo>
                    <a:pt x="16" y="22"/>
                  </a:lnTo>
                  <a:lnTo>
                    <a:pt x="18" y="16"/>
                  </a:lnTo>
                  <a:lnTo>
                    <a:pt x="20" y="14"/>
                  </a:lnTo>
                  <a:lnTo>
                    <a:pt x="20" y="12"/>
                  </a:lnTo>
                  <a:lnTo>
                    <a:pt x="20" y="8"/>
                  </a:lnTo>
                  <a:lnTo>
                    <a:pt x="20" y="6"/>
                  </a:lnTo>
                  <a:lnTo>
                    <a:pt x="20" y="2"/>
                  </a:lnTo>
                  <a:lnTo>
                    <a:pt x="18" y="0"/>
                  </a:lnTo>
                  <a:lnTo>
                    <a:pt x="1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3" name="Freeform 543"/>
            <p:cNvSpPr>
              <a:spLocks/>
            </p:cNvSpPr>
            <p:nvPr/>
          </p:nvSpPr>
          <p:spPr bwMode="gray">
            <a:xfrm>
              <a:off x="6652245" y="1893752"/>
              <a:ext cx="211059" cy="166513"/>
            </a:xfrm>
            <a:custGeom>
              <a:avLst/>
              <a:gdLst>
                <a:gd name="T0" fmla="*/ 28 w 114"/>
                <a:gd name="T1" fmla="*/ 20 h 90"/>
                <a:gd name="T2" fmla="*/ 20 w 114"/>
                <a:gd name="T3" fmla="*/ 18 h 90"/>
                <a:gd name="T4" fmla="*/ 12 w 114"/>
                <a:gd name="T5" fmla="*/ 22 h 90"/>
                <a:gd name="T6" fmla="*/ 10 w 114"/>
                <a:gd name="T7" fmla="*/ 34 h 90"/>
                <a:gd name="T8" fmla="*/ 8 w 114"/>
                <a:gd name="T9" fmla="*/ 36 h 90"/>
                <a:gd name="T10" fmla="*/ 8 w 114"/>
                <a:gd name="T11" fmla="*/ 46 h 90"/>
                <a:gd name="T12" fmla="*/ 2 w 114"/>
                <a:gd name="T13" fmla="*/ 52 h 90"/>
                <a:gd name="T14" fmla="*/ 0 w 114"/>
                <a:gd name="T15" fmla="*/ 60 h 90"/>
                <a:gd name="T16" fmla="*/ 8 w 114"/>
                <a:gd name="T17" fmla="*/ 68 h 90"/>
                <a:gd name="T18" fmla="*/ 16 w 114"/>
                <a:gd name="T19" fmla="*/ 72 h 90"/>
                <a:gd name="T20" fmla="*/ 24 w 114"/>
                <a:gd name="T21" fmla="*/ 72 h 90"/>
                <a:gd name="T22" fmla="*/ 30 w 114"/>
                <a:gd name="T23" fmla="*/ 64 h 90"/>
                <a:gd name="T24" fmla="*/ 32 w 114"/>
                <a:gd name="T25" fmla="*/ 62 h 90"/>
                <a:gd name="T26" fmla="*/ 34 w 114"/>
                <a:gd name="T27" fmla="*/ 66 h 90"/>
                <a:gd name="T28" fmla="*/ 44 w 114"/>
                <a:gd name="T29" fmla="*/ 68 h 90"/>
                <a:gd name="T30" fmla="*/ 50 w 114"/>
                <a:gd name="T31" fmla="*/ 66 h 90"/>
                <a:gd name="T32" fmla="*/ 58 w 114"/>
                <a:gd name="T33" fmla="*/ 64 h 90"/>
                <a:gd name="T34" fmla="*/ 58 w 114"/>
                <a:gd name="T35" fmla="*/ 68 h 90"/>
                <a:gd name="T36" fmla="*/ 52 w 114"/>
                <a:gd name="T37" fmla="*/ 74 h 90"/>
                <a:gd name="T38" fmla="*/ 34 w 114"/>
                <a:gd name="T39" fmla="*/ 82 h 90"/>
                <a:gd name="T40" fmla="*/ 26 w 114"/>
                <a:gd name="T41" fmla="*/ 88 h 90"/>
                <a:gd name="T42" fmla="*/ 38 w 114"/>
                <a:gd name="T43" fmla="*/ 90 h 90"/>
                <a:gd name="T44" fmla="*/ 74 w 114"/>
                <a:gd name="T45" fmla="*/ 76 h 90"/>
                <a:gd name="T46" fmla="*/ 76 w 114"/>
                <a:gd name="T47" fmla="*/ 72 h 90"/>
                <a:gd name="T48" fmla="*/ 82 w 114"/>
                <a:gd name="T49" fmla="*/ 72 h 90"/>
                <a:gd name="T50" fmla="*/ 86 w 114"/>
                <a:gd name="T51" fmla="*/ 74 h 90"/>
                <a:gd name="T52" fmla="*/ 92 w 114"/>
                <a:gd name="T53" fmla="*/ 72 h 90"/>
                <a:gd name="T54" fmla="*/ 100 w 114"/>
                <a:gd name="T55" fmla="*/ 72 h 90"/>
                <a:gd name="T56" fmla="*/ 110 w 114"/>
                <a:gd name="T57" fmla="*/ 64 h 90"/>
                <a:gd name="T58" fmla="*/ 114 w 114"/>
                <a:gd name="T59" fmla="*/ 38 h 90"/>
                <a:gd name="T60" fmla="*/ 106 w 114"/>
                <a:gd name="T61" fmla="*/ 34 h 90"/>
                <a:gd name="T62" fmla="*/ 98 w 114"/>
                <a:gd name="T63" fmla="*/ 38 h 90"/>
                <a:gd name="T64" fmla="*/ 90 w 114"/>
                <a:gd name="T65" fmla="*/ 32 h 90"/>
                <a:gd name="T66" fmla="*/ 86 w 114"/>
                <a:gd name="T67" fmla="*/ 24 h 90"/>
                <a:gd name="T68" fmla="*/ 82 w 114"/>
                <a:gd name="T69" fmla="*/ 10 h 90"/>
                <a:gd name="T70" fmla="*/ 82 w 114"/>
                <a:gd name="T71" fmla="*/ 0 h 90"/>
                <a:gd name="T72" fmla="*/ 76 w 114"/>
                <a:gd name="T73" fmla="*/ 2 h 90"/>
                <a:gd name="T74" fmla="*/ 66 w 114"/>
                <a:gd name="T75" fmla="*/ 10 h 90"/>
                <a:gd name="T76" fmla="*/ 64 w 114"/>
                <a:gd name="T77" fmla="*/ 22 h 90"/>
                <a:gd name="T78" fmla="*/ 66 w 114"/>
                <a:gd name="T79" fmla="*/ 28 h 90"/>
                <a:gd name="T80" fmla="*/ 68 w 114"/>
                <a:gd name="T81" fmla="*/ 32 h 90"/>
                <a:gd name="T82" fmla="*/ 62 w 114"/>
                <a:gd name="T83" fmla="*/ 42 h 90"/>
                <a:gd name="T84" fmla="*/ 56 w 114"/>
                <a:gd name="T85" fmla="*/ 48 h 90"/>
                <a:gd name="T86" fmla="*/ 54 w 114"/>
                <a:gd name="T87" fmla="*/ 40 h 90"/>
                <a:gd name="T88" fmla="*/ 52 w 114"/>
                <a:gd name="T89" fmla="*/ 30 h 90"/>
                <a:gd name="T90" fmla="*/ 44 w 114"/>
                <a:gd name="T91" fmla="*/ 24 h 90"/>
                <a:gd name="T92" fmla="*/ 36 w 114"/>
                <a:gd name="T93" fmla="*/ 28 h 90"/>
                <a:gd name="T94" fmla="*/ 30 w 114"/>
                <a:gd name="T95" fmla="*/ 2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4" h="90">
                  <a:moveTo>
                    <a:pt x="30" y="20"/>
                  </a:moveTo>
                  <a:lnTo>
                    <a:pt x="30" y="20"/>
                  </a:lnTo>
                  <a:lnTo>
                    <a:pt x="28" y="20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6" y="18"/>
                  </a:lnTo>
                  <a:lnTo>
                    <a:pt x="14" y="20"/>
                  </a:lnTo>
                  <a:lnTo>
                    <a:pt x="12" y="22"/>
                  </a:lnTo>
                  <a:lnTo>
                    <a:pt x="10" y="28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2" y="52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60"/>
                  </a:lnTo>
                  <a:lnTo>
                    <a:pt x="4" y="62"/>
                  </a:lnTo>
                  <a:lnTo>
                    <a:pt x="8" y="66"/>
                  </a:lnTo>
                  <a:lnTo>
                    <a:pt x="8" y="68"/>
                  </a:lnTo>
                  <a:lnTo>
                    <a:pt x="10" y="70"/>
                  </a:lnTo>
                  <a:lnTo>
                    <a:pt x="12" y="72"/>
                  </a:lnTo>
                  <a:lnTo>
                    <a:pt x="16" y="72"/>
                  </a:lnTo>
                  <a:lnTo>
                    <a:pt x="22" y="72"/>
                  </a:lnTo>
                  <a:lnTo>
                    <a:pt x="22" y="72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0" y="68"/>
                  </a:lnTo>
                  <a:lnTo>
                    <a:pt x="30" y="64"/>
                  </a:lnTo>
                  <a:lnTo>
                    <a:pt x="32" y="60"/>
                  </a:lnTo>
                  <a:lnTo>
                    <a:pt x="32" y="60"/>
                  </a:lnTo>
                  <a:lnTo>
                    <a:pt x="32" y="62"/>
                  </a:lnTo>
                  <a:lnTo>
                    <a:pt x="32" y="62"/>
                  </a:lnTo>
                  <a:lnTo>
                    <a:pt x="32" y="64"/>
                  </a:lnTo>
                  <a:lnTo>
                    <a:pt x="34" y="66"/>
                  </a:lnTo>
                  <a:lnTo>
                    <a:pt x="36" y="68"/>
                  </a:lnTo>
                  <a:lnTo>
                    <a:pt x="40" y="68"/>
                  </a:lnTo>
                  <a:lnTo>
                    <a:pt x="44" y="68"/>
                  </a:lnTo>
                  <a:lnTo>
                    <a:pt x="46" y="68"/>
                  </a:lnTo>
                  <a:lnTo>
                    <a:pt x="48" y="66"/>
                  </a:lnTo>
                  <a:lnTo>
                    <a:pt x="50" y="66"/>
                  </a:lnTo>
                  <a:lnTo>
                    <a:pt x="52" y="64"/>
                  </a:lnTo>
                  <a:lnTo>
                    <a:pt x="54" y="64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60" y="66"/>
                  </a:lnTo>
                  <a:lnTo>
                    <a:pt x="58" y="68"/>
                  </a:lnTo>
                  <a:lnTo>
                    <a:pt x="56" y="72"/>
                  </a:lnTo>
                  <a:lnTo>
                    <a:pt x="54" y="72"/>
                  </a:lnTo>
                  <a:lnTo>
                    <a:pt x="52" y="74"/>
                  </a:lnTo>
                  <a:lnTo>
                    <a:pt x="46" y="76"/>
                  </a:lnTo>
                  <a:lnTo>
                    <a:pt x="40" y="78"/>
                  </a:lnTo>
                  <a:lnTo>
                    <a:pt x="34" y="82"/>
                  </a:lnTo>
                  <a:lnTo>
                    <a:pt x="30" y="84"/>
                  </a:lnTo>
                  <a:lnTo>
                    <a:pt x="26" y="86"/>
                  </a:lnTo>
                  <a:lnTo>
                    <a:pt x="26" y="88"/>
                  </a:lnTo>
                  <a:lnTo>
                    <a:pt x="28" y="88"/>
                  </a:lnTo>
                  <a:lnTo>
                    <a:pt x="32" y="88"/>
                  </a:lnTo>
                  <a:lnTo>
                    <a:pt x="38" y="90"/>
                  </a:lnTo>
                  <a:lnTo>
                    <a:pt x="52" y="88"/>
                  </a:lnTo>
                  <a:lnTo>
                    <a:pt x="64" y="80"/>
                  </a:lnTo>
                  <a:lnTo>
                    <a:pt x="74" y="76"/>
                  </a:lnTo>
                  <a:lnTo>
                    <a:pt x="74" y="74"/>
                  </a:lnTo>
                  <a:lnTo>
                    <a:pt x="74" y="74"/>
                  </a:lnTo>
                  <a:lnTo>
                    <a:pt x="76" y="72"/>
                  </a:lnTo>
                  <a:lnTo>
                    <a:pt x="78" y="70"/>
                  </a:lnTo>
                  <a:lnTo>
                    <a:pt x="80" y="70"/>
                  </a:lnTo>
                  <a:lnTo>
                    <a:pt x="82" y="72"/>
                  </a:lnTo>
                  <a:lnTo>
                    <a:pt x="84" y="74"/>
                  </a:lnTo>
                  <a:lnTo>
                    <a:pt x="84" y="74"/>
                  </a:lnTo>
                  <a:lnTo>
                    <a:pt x="86" y="74"/>
                  </a:lnTo>
                  <a:lnTo>
                    <a:pt x="90" y="74"/>
                  </a:lnTo>
                  <a:lnTo>
                    <a:pt x="92" y="70"/>
                  </a:lnTo>
                  <a:lnTo>
                    <a:pt x="92" y="72"/>
                  </a:lnTo>
                  <a:lnTo>
                    <a:pt x="94" y="72"/>
                  </a:lnTo>
                  <a:lnTo>
                    <a:pt x="98" y="72"/>
                  </a:lnTo>
                  <a:lnTo>
                    <a:pt x="100" y="72"/>
                  </a:lnTo>
                  <a:lnTo>
                    <a:pt x="104" y="72"/>
                  </a:lnTo>
                  <a:lnTo>
                    <a:pt x="108" y="68"/>
                  </a:lnTo>
                  <a:lnTo>
                    <a:pt x="110" y="64"/>
                  </a:lnTo>
                  <a:lnTo>
                    <a:pt x="112" y="56"/>
                  </a:lnTo>
                  <a:lnTo>
                    <a:pt x="114" y="46"/>
                  </a:lnTo>
                  <a:lnTo>
                    <a:pt x="114" y="38"/>
                  </a:lnTo>
                  <a:lnTo>
                    <a:pt x="108" y="34"/>
                  </a:lnTo>
                  <a:lnTo>
                    <a:pt x="108" y="34"/>
                  </a:lnTo>
                  <a:lnTo>
                    <a:pt x="106" y="34"/>
                  </a:lnTo>
                  <a:lnTo>
                    <a:pt x="104" y="36"/>
                  </a:lnTo>
                  <a:lnTo>
                    <a:pt x="100" y="38"/>
                  </a:lnTo>
                  <a:lnTo>
                    <a:pt x="98" y="38"/>
                  </a:lnTo>
                  <a:lnTo>
                    <a:pt x="94" y="38"/>
                  </a:lnTo>
                  <a:lnTo>
                    <a:pt x="92" y="36"/>
                  </a:lnTo>
                  <a:lnTo>
                    <a:pt x="90" y="32"/>
                  </a:lnTo>
                  <a:lnTo>
                    <a:pt x="90" y="30"/>
                  </a:lnTo>
                  <a:lnTo>
                    <a:pt x="88" y="28"/>
                  </a:lnTo>
                  <a:lnTo>
                    <a:pt x="86" y="24"/>
                  </a:lnTo>
                  <a:lnTo>
                    <a:pt x="84" y="16"/>
                  </a:lnTo>
                  <a:lnTo>
                    <a:pt x="84" y="14"/>
                  </a:lnTo>
                  <a:lnTo>
                    <a:pt x="82" y="10"/>
                  </a:lnTo>
                  <a:lnTo>
                    <a:pt x="82" y="4"/>
                  </a:lnTo>
                  <a:lnTo>
                    <a:pt x="82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80" y="0"/>
                  </a:lnTo>
                  <a:lnTo>
                    <a:pt x="76" y="2"/>
                  </a:lnTo>
                  <a:lnTo>
                    <a:pt x="72" y="4"/>
                  </a:lnTo>
                  <a:lnTo>
                    <a:pt x="68" y="6"/>
                  </a:lnTo>
                  <a:lnTo>
                    <a:pt x="66" y="10"/>
                  </a:lnTo>
                  <a:lnTo>
                    <a:pt x="64" y="14"/>
                  </a:lnTo>
                  <a:lnTo>
                    <a:pt x="66" y="20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4"/>
                  </a:lnTo>
                  <a:lnTo>
                    <a:pt x="66" y="28"/>
                  </a:lnTo>
                  <a:lnTo>
                    <a:pt x="70" y="30"/>
                  </a:lnTo>
                  <a:lnTo>
                    <a:pt x="70" y="30"/>
                  </a:lnTo>
                  <a:lnTo>
                    <a:pt x="68" y="32"/>
                  </a:lnTo>
                  <a:lnTo>
                    <a:pt x="66" y="36"/>
                  </a:lnTo>
                  <a:lnTo>
                    <a:pt x="64" y="38"/>
                  </a:lnTo>
                  <a:lnTo>
                    <a:pt x="62" y="42"/>
                  </a:lnTo>
                  <a:lnTo>
                    <a:pt x="60" y="46"/>
                  </a:lnTo>
                  <a:lnTo>
                    <a:pt x="58" y="48"/>
                  </a:lnTo>
                  <a:lnTo>
                    <a:pt x="56" y="48"/>
                  </a:lnTo>
                  <a:lnTo>
                    <a:pt x="56" y="46"/>
                  </a:lnTo>
                  <a:lnTo>
                    <a:pt x="54" y="44"/>
                  </a:lnTo>
                  <a:lnTo>
                    <a:pt x="54" y="40"/>
                  </a:lnTo>
                  <a:lnTo>
                    <a:pt x="54" y="38"/>
                  </a:lnTo>
                  <a:lnTo>
                    <a:pt x="54" y="34"/>
                  </a:lnTo>
                  <a:lnTo>
                    <a:pt x="52" y="30"/>
                  </a:lnTo>
                  <a:lnTo>
                    <a:pt x="50" y="26"/>
                  </a:lnTo>
                  <a:lnTo>
                    <a:pt x="46" y="24"/>
                  </a:lnTo>
                  <a:lnTo>
                    <a:pt x="44" y="24"/>
                  </a:lnTo>
                  <a:lnTo>
                    <a:pt x="40" y="26"/>
                  </a:lnTo>
                  <a:lnTo>
                    <a:pt x="38" y="26"/>
                  </a:lnTo>
                  <a:lnTo>
                    <a:pt x="36" y="28"/>
                  </a:lnTo>
                  <a:lnTo>
                    <a:pt x="34" y="28"/>
                  </a:lnTo>
                  <a:lnTo>
                    <a:pt x="32" y="26"/>
                  </a:lnTo>
                  <a:lnTo>
                    <a:pt x="30" y="2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4" name="Freeform 544"/>
            <p:cNvSpPr>
              <a:spLocks/>
            </p:cNvSpPr>
            <p:nvPr/>
          </p:nvSpPr>
          <p:spPr bwMode="gray">
            <a:xfrm>
              <a:off x="6985497" y="1653232"/>
              <a:ext cx="37028" cy="88807"/>
            </a:xfrm>
            <a:custGeom>
              <a:avLst/>
              <a:gdLst>
                <a:gd name="T0" fmla="*/ 10 w 20"/>
                <a:gd name="T1" fmla="*/ 8 h 48"/>
                <a:gd name="T2" fmla="*/ 10 w 20"/>
                <a:gd name="T3" fmla="*/ 8 h 48"/>
                <a:gd name="T4" fmla="*/ 8 w 20"/>
                <a:gd name="T5" fmla="*/ 6 h 48"/>
                <a:gd name="T6" fmla="*/ 8 w 20"/>
                <a:gd name="T7" fmla="*/ 4 h 48"/>
                <a:gd name="T8" fmla="*/ 6 w 20"/>
                <a:gd name="T9" fmla="*/ 2 h 48"/>
                <a:gd name="T10" fmla="*/ 6 w 20"/>
                <a:gd name="T11" fmla="*/ 0 h 48"/>
                <a:gd name="T12" fmla="*/ 4 w 20"/>
                <a:gd name="T13" fmla="*/ 0 h 48"/>
                <a:gd name="T14" fmla="*/ 4 w 20"/>
                <a:gd name="T15" fmla="*/ 0 h 48"/>
                <a:gd name="T16" fmla="*/ 2 w 20"/>
                <a:gd name="T17" fmla="*/ 2 h 48"/>
                <a:gd name="T18" fmla="*/ 2 w 20"/>
                <a:gd name="T19" fmla="*/ 6 h 48"/>
                <a:gd name="T20" fmla="*/ 2 w 20"/>
                <a:gd name="T21" fmla="*/ 12 h 48"/>
                <a:gd name="T22" fmla="*/ 0 w 20"/>
                <a:gd name="T23" fmla="*/ 22 h 48"/>
                <a:gd name="T24" fmla="*/ 0 w 20"/>
                <a:gd name="T25" fmla="*/ 22 h 48"/>
                <a:gd name="T26" fmla="*/ 2 w 20"/>
                <a:gd name="T27" fmla="*/ 26 h 48"/>
                <a:gd name="T28" fmla="*/ 2 w 20"/>
                <a:gd name="T29" fmla="*/ 28 h 48"/>
                <a:gd name="T30" fmla="*/ 2 w 20"/>
                <a:gd name="T31" fmla="*/ 34 h 48"/>
                <a:gd name="T32" fmla="*/ 4 w 20"/>
                <a:gd name="T33" fmla="*/ 38 h 48"/>
                <a:gd name="T34" fmla="*/ 8 w 20"/>
                <a:gd name="T35" fmla="*/ 42 h 48"/>
                <a:gd name="T36" fmla="*/ 12 w 20"/>
                <a:gd name="T37" fmla="*/ 46 h 48"/>
                <a:gd name="T38" fmla="*/ 18 w 20"/>
                <a:gd name="T39" fmla="*/ 48 h 48"/>
                <a:gd name="T40" fmla="*/ 18 w 20"/>
                <a:gd name="T41" fmla="*/ 48 h 48"/>
                <a:gd name="T42" fmla="*/ 18 w 20"/>
                <a:gd name="T43" fmla="*/ 46 h 48"/>
                <a:gd name="T44" fmla="*/ 20 w 20"/>
                <a:gd name="T45" fmla="*/ 46 h 48"/>
                <a:gd name="T46" fmla="*/ 20 w 20"/>
                <a:gd name="T47" fmla="*/ 44 h 48"/>
                <a:gd name="T48" fmla="*/ 20 w 20"/>
                <a:gd name="T49" fmla="*/ 42 h 48"/>
                <a:gd name="T50" fmla="*/ 20 w 20"/>
                <a:gd name="T51" fmla="*/ 38 h 48"/>
                <a:gd name="T52" fmla="*/ 18 w 20"/>
                <a:gd name="T53" fmla="*/ 32 h 48"/>
                <a:gd name="T54" fmla="*/ 10 w 20"/>
                <a:gd name="T55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0" h="48">
                  <a:moveTo>
                    <a:pt x="10" y="8"/>
                  </a:moveTo>
                  <a:lnTo>
                    <a:pt x="10" y="8"/>
                  </a:lnTo>
                  <a:lnTo>
                    <a:pt x="8" y="6"/>
                  </a:lnTo>
                  <a:lnTo>
                    <a:pt x="8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6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2" y="28"/>
                  </a:lnTo>
                  <a:lnTo>
                    <a:pt x="2" y="34"/>
                  </a:lnTo>
                  <a:lnTo>
                    <a:pt x="4" y="38"/>
                  </a:lnTo>
                  <a:lnTo>
                    <a:pt x="8" y="42"/>
                  </a:lnTo>
                  <a:lnTo>
                    <a:pt x="12" y="46"/>
                  </a:lnTo>
                  <a:lnTo>
                    <a:pt x="18" y="48"/>
                  </a:lnTo>
                  <a:lnTo>
                    <a:pt x="18" y="48"/>
                  </a:lnTo>
                  <a:lnTo>
                    <a:pt x="18" y="46"/>
                  </a:lnTo>
                  <a:lnTo>
                    <a:pt x="20" y="46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0" y="38"/>
                  </a:lnTo>
                  <a:lnTo>
                    <a:pt x="18" y="32"/>
                  </a:lnTo>
                  <a:lnTo>
                    <a:pt x="10" y="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5" name="Freeform 545"/>
            <p:cNvSpPr>
              <a:spLocks/>
            </p:cNvSpPr>
            <p:nvPr/>
          </p:nvSpPr>
          <p:spPr bwMode="gray">
            <a:xfrm>
              <a:off x="6892927" y="1779043"/>
              <a:ext cx="137003" cy="166513"/>
            </a:xfrm>
            <a:custGeom>
              <a:avLst/>
              <a:gdLst>
                <a:gd name="T0" fmla="*/ 16 w 74"/>
                <a:gd name="T1" fmla="*/ 10 h 90"/>
                <a:gd name="T2" fmla="*/ 12 w 74"/>
                <a:gd name="T3" fmla="*/ 8 h 90"/>
                <a:gd name="T4" fmla="*/ 8 w 74"/>
                <a:gd name="T5" fmla="*/ 6 h 90"/>
                <a:gd name="T6" fmla="*/ 2 w 74"/>
                <a:gd name="T7" fmla="*/ 6 h 90"/>
                <a:gd name="T8" fmla="*/ 0 w 74"/>
                <a:gd name="T9" fmla="*/ 10 h 90"/>
                <a:gd name="T10" fmla="*/ 2 w 74"/>
                <a:gd name="T11" fmla="*/ 22 h 90"/>
                <a:gd name="T12" fmla="*/ 4 w 74"/>
                <a:gd name="T13" fmla="*/ 24 h 90"/>
                <a:gd name="T14" fmla="*/ 8 w 74"/>
                <a:gd name="T15" fmla="*/ 34 h 90"/>
                <a:gd name="T16" fmla="*/ 14 w 74"/>
                <a:gd name="T17" fmla="*/ 44 h 90"/>
                <a:gd name="T18" fmla="*/ 16 w 74"/>
                <a:gd name="T19" fmla="*/ 50 h 90"/>
                <a:gd name="T20" fmla="*/ 22 w 74"/>
                <a:gd name="T21" fmla="*/ 50 h 90"/>
                <a:gd name="T22" fmla="*/ 32 w 74"/>
                <a:gd name="T23" fmla="*/ 52 h 90"/>
                <a:gd name="T24" fmla="*/ 36 w 74"/>
                <a:gd name="T25" fmla="*/ 58 h 90"/>
                <a:gd name="T26" fmla="*/ 38 w 74"/>
                <a:gd name="T27" fmla="*/ 70 h 90"/>
                <a:gd name="T28" fmla="*/ 42 w 74"/>
                <a:gd name="T29" fmla="*/ 82 h 90"/>
                <a:gd name="T30" fmla="*/ 52 w 74"/>
                <a:gd name="T31" fmla="*/ 88 h 90"/>
                <a:gd name="T32" fmla="*/ 64 w 74"/>
                <a:gd name="T33" fmla="*/ 90 h 90"/>
                <a:gd name="T34" fmla="*/ 72 w 74"/>
                <a:gd name="T35" fmla="*/ 84 h 90"/>
                <a:gd name="T36" fmla="*/ 74 w 74"/>
                <a:gd name="T37" fmla="*/ 82 h 90"/>
                <a:gd name="T38" fmla="*/ 72 w 74"/>
                <a:gd name="T39" fmla="*/ 84 h 90"/>
                <a:gd name="T40" fmla="*/ 68 w 74"/>
                <a:gd name="T41" fmla="*/ 86 h 90"/>
                <a:gd name="T42" fmla="*/ 64 w 74"/>
                <a:gd name="T43" fmla="*/ 86 h 90"/>
                <a:gd name="T44" fmla="*/ 64 w 74"/>
                <a:gd name="T45" fmla="*/ 82 h 90"/>
                <a:gd name="T46" fmla="*/ 62 w 74"/>
                <a:gd name="T47" fmla="*/ 58 h 90"/>
                <a:gd name="T48" fmla="*/ 58 w 74"/>
                <a:gd name="T49" fmla="*/ 42 h 90"/>
                <a:gd name="T50" fmla="*/ 66 w 74"/>
                <a:gd name="T51" fmla="*/ 26 h 90"/>
                <a:gd name="T52" fmla="*/ 66 w 74"/>
                <a:gd name="T53" fmla="*/ 8 h 90"/>
                <a:gd name="T54" fmla="*/ 60 w 74"/>
                <a:gd name="T55" fmla="*/ 4 h 90"/>
                <a:gd name="T56" fmla="*/ 54 w 74"/>
                <a:gd name="T57" fmla="*/ 2 h 90"/>
                <a:gd name="T58" fmla="*/ 44 w 74"/>
                <a:gd name="T59" fmla="*/ 0 h 90"/>
                <a:gd name="T60" fmla="*/ 38 w 74"/>
                <a:gd name="T61" fmla="*/ 0 h 90"/>
                <a:gd name="T62" fmla="*/ 36 w 74"/>
                <a:gd name="T63" fmla="*/ 6 h 90"/>
                <a:gd name="T64" fmla="*/ 40 w 74"/>
                <a:gd name="T65" fmla="*/ 24 h 90"/>
                <a:gd name="T66" fmla="*/ 44 w 74"/>
                <a:gd name="T67" fmla="*/ 38 h 90"/>
                <a:gd name="T68" fmla="*/ 32 w 74"/>
                <a:gd name="T69" fmla="*/ 32 h 90"/>
                <a:gd name="T70" fmla="*/ 20 w 74"/>
                <a:gd name="T71" fmla="*/ 24 h 90"/>
                <a:gd name="T72" fmla="*/ 16 w 74"/>
                <a:gd name="T73" fmla="*/ 1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4" h="90">
                  <a:moveTo>
                    <a:pt x="16" y="10"/>
                  </a:moveTo>
                  <a:lnTo>
                    <a:pt x="16" y="10"/>
                  </a:lnTo>
                  <a:lnTo>
                    <a:pt x="14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8" y="6"/>
                  </a:lnTo>
                  <a:lnTo>
                    <a:pt x="4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" y="22"/>
                  </a:lnTo>
                  <a:lnTo>
                    <a:pt x="2" y="22"/>
                  </a:lnTo>
                  <a:lnTo>
                    <a:pt x="4" y="24"/>
                  </a:lnTo>
                  <a:lnTo>
                    <a:pt x="6" y="28"/>
                  </a:lnTo>
                  <a:lnTo>
                    <a:pt x="8" y="34"/>
                  </a:lnTo>
                  <a:lnTo>
                    <a:pt x="12" y="38"/>
                  </a:lnTo>
                  <a:lnTo>
                    <a:pt x="14" y="44"/>
                  </a:lnTo>
                  <a:lnTo>
                    <a:pt x="16" y="50"/>
                  </a:lnTo>
                  <a:lnTo>
                    <a:pt x="16" y="50"/>
                  </a:lnTo>
                  <a:lnTo>
                    <a:pt x="20" y="50"/>
                  </a:lnTo>
                  <a:lnTo>
                    <a:pt x="22" y="50"/>
                  </a:lnTo>
                  <a:lnTo>
                    <a:pt x="28" y="50"/>
                  </a:lnTo>
                  <a:lnTo>
                    <a:pt x="32" y="52"/>
                  </a:lnTo>
                  <a:lnTo>
                    <a:pt x="34" y="54"/>
                  </a:lnTo>
                  <a:lnTo>
                    <a:pt x="36" y="58"/>
                  </a:lnTo>
                  <a:lnTo>
                    <a:pt x="38" y="64"/>
                  </a:lnTo>
                  <a:lnTo>
                    <a:pt x="38" y="70"/>
                  </a:lnTo>
                  <a:lnTo>
                    <a:pt x="40" y="76"/>
                  </a:lnTo>
                  <a:lnTo>
                    <a:pt x="42" y="82"/>
                  </a:lnTo>
                  <a:lnTo>
                    <a:pt x="48" y="86"/>
                  </a:lnTo>
                  <a:lnTo>
                    <a:pt x="52" y="88"/>
                  </a:lnTo>
                  <a:lnTo>
                    <a:pt x="58" y="90"/>
                  </a:lnTo>
                  <a:lnTo>
                    <a:pt x="64" y="90"/>
                  </a:lnTo>
                  <a:lnTo>
                    <a:pt x="68" y="86"/>
                  </a:lnTo>
                  <a:lnTo>
                    <a:pt x="72" y="84"/>
                  </a:lnTo>
                  <a:lnTo>
                    <a:pt x="74" y="84"/>
                  </a:lnTo>
                  <a:lnTo>
                    <a:pt x="74" y="82"/>
                  </a:lnTo>
                  <a:lnTo>
                    <a:pt x="74" y="82"/>
                  </a:lnTo>
                  <a:lnTo>
                    <a:pt x="72" y="84"/>
                  </a:lnTo>
                  <a:lnTo>
                    <a:pt x="70" y="84"/>
                  </a:lnTo>
                  <a:lnTo>
                    <a:pt x="68" y="86"/>
                  </a:lnTo>
                  <a:lnTo>
                    <a:pt x="66" y="86"/>
                  </a:lnTo>
                  <a:lnTo>
                    <a:pt x="64" y="86"/>
                  </a:lnTo>
                  <a:lnTo>
                    <a:pt x="64" y="86"/>
                  </a:lnTo>
                  <a:lnTo>
                    <a:pt x="64" y="82"/>
                  </a:lnTo>
                  <a:lnTo>
                    <a:pt x="64" y="72"/>
                  </a:lnTo>
                  <a:lnTo>
                    <a:pt x="62" y="58"/>
                  </a:lnTo>
                  <a:lnTo>
                    <a:pt x="56" y="44"/>
                  </a:lnTo>
                  <a:lnTo>
                    <a:pt x="58" y="42"/>
                  </a:lnTo>
                  <a:lnTo>
                    <a:pt x="62" y="34"/>
                  </a:lnTo>
                  <a:lnTo>
                    <a:pt x="66" y="26"/>
                  </a:lnTo>
                  <a:lnTo>
                    <a:pt x="68" y="16"/>
                  </a:lnTo>
                  <a:lnTo>
                    <a:pt x="66" y="8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56" y="2"/>
                  </a:lnTo>
                  <a:lnTo>
                    <a:pt x="54" y="2"/>
                  </a:lnTo>
                  <a:lnTo>
                    <a:pt x="50" y="0"/>
                  </a:lnTo>
                  <a:lnTo>
                    <a:pt x="44" y="0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6"/>
                  </a:lnTo>
                  <a:lnTo>
                    <a:pt x="38" y="14"/>
                  </a:lnTo>
                  <a:lnTo>
                    <a:pt x="40" y="24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38" y="38"/>
                  </a:lnTo>
                  <a:lnTo>
                    <a:pt x="32" y="32"/>
                  </a:lnTo>
                  <a:lnTo>
                    <a:pt x="26" y="28"/>
                  </a:lnTo>
                  <a:lnTo>
                    <a:pt x="20" y="24"/>
                  </a:lnTo>
                  <a:lnTo>
                    <a:pt x="16" y="18"/>
                  </a:lnTo>
                  <a:lnTo>
                    <a:pt x="16" y="1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6" name="Freeform 546"/>
            <p:cNvSpPr>
              <a:spLocks/>
            </p:cNvSpPr>
            <p:nvPr/>
          </p:nvSpPr>
          <p:spPr bwMode="gray">
            <a:xfrm>
              <a:off x="7033633" y="1886351"/>
              <a:ext cx="81461" cy="85107"/>
            </a:xfrm>
            <a:custGeom>
              <a:avLst/>
              <a:gdLst>
                <a:gd name="T0" fmla="*/ 10 w 44"/>
                <a:gd name="T1" fmla="*/ 2 h 46"/>
                <a:gd name="T2" fmla="*/ 10 w 44"/>
                <a:gd name="T3" fmla="*/ 2 h 46"/>
                <a:gd name="T4" fmla="*/ 10 w 44"/>
                <a:gd name="T5" fmla="*/ 2 h 46"/>
                <a:gd name="T6" fmla="*/ 8 w 44"/>
                <a:gd name="T7" fmla="*/ 0 h 46"/>
                <a:gd name="T8" fmla="*/ 6 w 44"/>
                <a:gd name="T9" fmla="*/ 0 h 46"/>
                <a:gd name="T10" fmla="*/ 4 w 44"/>
                <a:gd name="T11" fmla="*/ 0 h 46"/>
                <a:gd name="T12" fmla="*/ 4 w 44"/>
                <a:gd name="T13" fmla="*/ 0 h 46"/>
                <a:gd name="T14" fmla="*/ 2 w 44"/>
                <a:gd name="T15" fmla="*/ 2 h 46"/>
                <a:gd name="T16" fmla="*/ 2 w 44"/>
                <a:gd name="T17" fmla="*/ 4 h 46"/>
                <a:gd name="T18" fmla="*/ 4 w 44"/>
                <a:gd name="T19" fmla="*/ 8 h 46"/>
                <a:gd name="T20" fmla="*/ 6 w 44"/>
                <a:gd name="T21" fmla="*/ 12 h 46"/>
                <a:gd name="T22" fmla="*/ 6 w 44"/>
                <a:gd name="T23" fmla="*/ 14 h 46"/>
                <a:gd name="T24" fmla="*/ 4 w 44"/>
                <a:gd name="T25" fmla="*/ 18 h 46"/>
                <a:gd name="T26" fmla="*/ 4 w 44"/>
                <a:gd name="T27" fmla="*/ 22 h 46"/>
                <a:gd name="T28" fmla="*/ 4 w 44"/>
                <a:gd name="T29" fmla="*/ 28 h 46"/>
                <a:gd name="T30" fmla="*/ 2 w 44"/>
                <a:gd name="T31" fmla="*/ 34 h 46"/>
                <a:gd name="T32" fmla="*/ 0 w 44"/>
                <a:gd name="T33" fmla="*/ 38 h 46"/>
                <a:gd name="T34" fmla="*/ 16 w 44"/>
                <a:gd name="T35" fmla="*/ 34 h 46"/>
                <a:gd name="T36" fmla="*/ 24 w 44"/>
                <a:gd name="T37" fmla="*/ 46 h 46"/>
                <a:gd name="T38" fmla="*/ 24 w 44"/>
                <a:gd name="T39" fmla="*/ 44 h 46"/>
                <a:gd name="T40" fmla="*/ 28 w 44"/>
                <a:gd name="T41" fmla="*/ 44 h 46"/>
                <a:gd name="T42" fmla="*/ 32 w 44"/>
                <a:gd name="T43" fmla="*/ 42 h 46"/>
                <a:gd name="T44" fmla="*/ 36 w 44"/>
                <a:gd name="T45" fmla="*/ 40 h 46"/>
                <a:gd name="T46" fmla="*/ 40 w 44"/>
                <a:gd name="T47" fmla="*/ 36 h 46"/>
                <a:gd name="T48" fmla="*/ 40 w 44"/>
                <a:gd name="T49" fmla="*/ 36 h 46"/>
                <a:gd name="T50" fmla="*/ 42 w 44"/>
                <a:gd name="T51" fmla="*/ 32 h 46"/>
                <a:gd name="T52" fmla="*/ 42 w 44"/>
                <a:gd name="T53" fmla="*/ 28 h 46"/>
                <a:gd name="T54" fmla="*/ 44 w 44"/>
                <a:gd name="T55" fmla="*/ 24 h 46"/>
                <a:gd name="T56" fmla="*/ 42 w 44"/>
                <a:gd name="T57" fmla="*/ 18 h 46"/>
                <a:gd name="T58" fmla="*/ 40 w 44"/>
                <a:gd name="T59" fmla="*/ 12 h 46"/>
                <a:gd name="T60" fmla="*/ 38 w 44"/>
                <a:gd name="T61" fmla="*/ 12 h 46"/>
                <a:gd name="T62" fmla="*/ 36 w 44"/>
                <a:gd name="T63" fmla="*/ 10 h 46"/>
                <a:gd name="T64" fmla="*/ 34 w 44"/>
                <a:gd name="T65" fmla="*/ 6 h 46"/>
                <a:gd name="T66" fmla="*/ 30 w 44"/>
                <a:gd name="T67" fmla="*/ 4 h 46"/>
                <a:gd name="T68" fmla="*/ 26 w 44"/>
                <a:gd name="T69" fmla="*/ 0 h 46"/>
                <a:gd name="T70" fmla="*/ 22 w 44"/>
                <a:gd name="T71" fmla="*/ 0 h 46"/>
                <a:gd name="T72" fmla="*/ 16 w 44"/>
                <a:gd name="T73" fmla="*/ 0 h 46"/>
                <a:gd name="T74" fmla="*/ 10 w 44"/>
                <a:gd name="T75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4" h="46">
                  <a:moveTo>
                    <a:pt x="10" y="2"/>
                  </a:moveTo>
                  <a:lnTo>
                    <a:pt x="10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2" y="4"/>
                  </a:lnTo>
                  <a:lnTo>
                    <a:pt x="4" y="8"/>
                  </a:lnTo>
                  <a:lnTo>
                    <a:pt x="6" y="12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4" y="28"/>
                  </a:lnTo>
                  <a:lnTo>
                    <a:pt x="2" y="34"/>
                  </a:lnTo>
                  <a:lnTo>
                    <a:pt x="0" y="38"/>
                  </a:lnTo>
                  <a:lnTo>
                    <a:pt x="16" y="34"/>
                  </a:lnTo>
                  <a:lnTo>
                    <a:pt x="24" y="46"/>
                  </a:lnTo>
                  <a:lnTo>
                    <a:pt x="24" y="44"/>
                  </a:lnTo>
                  <a:lnTo>
                    <a:pt x="28" y="44"/>
                  </a:lnTo>
                  <a:lnTo>
                    <a:pt x="32" y="42"/>
                  </a:lnTo>
                  <a:lnTo>
                    <a:pt x="36" y="40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2" y="32"/>
                  </a:lnTo>
                  <a:lnTo>
                    <a:pt x="42" y="28"/>
                  </a:lnTo>
                  <a:lnTo>
                    <a:pt x="44" y="24"/>
                  </a:lnTo>
                  <a:lnTo>
                    <a:pt x="42" y="18"/>
                  </a:lnTo>
                  <a:lnTo>
                    <a:pt x="40" y="12"/>
                  </a:lnTo>
                  <a:lnTo>
                    <a:pt x="38" y="12"/>
                  </a:lnTo>
                  <a:lnTo>
                    <a:pt x="36" y="10"/>
                  </a:lnTo>
                  <a:lnTo>
                    <a:pt x="34" y="6"/>
                  </a:lnTo>
                  <a:lnTo>
                    <a:pt x="30" y="4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16" y="0"/>
                  </a:lnTo>
                  <a:lnTo>
                    <a:pt x="10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7" name="Freeform 547"/>
            <p:cNvSpPr>
              <a:spLocks/>
            </p:cNvSpPr>
            <p:nvPr/>
          </p:nvSpPr>
          <p:spPr bwMode="gray">
            <a:xfrm>
              <a:off x="7126203" y="1853049"/>
              <a:ext cx="311035" cy="181315"/>
            </a:xfrm>
            <a:custGeom>
              <a:avLst/>
              <a:gdLst>
                <a:gd name="T0" fmla="*/ 10 w 168"/>
                <a:gd name="T1" fmla="*/ 2 h 98"/>
                <a:gd name="T2" fmla="*/ 4 w 168"/>
                <a:gd name="T3" fmla="*/ 0 h 98"/>
                <a:gd name="T4" fmla="*/ 0 w 168"/>
                <a:gd name="T5" fmla="*/ 6 h 98"/>
                <a:gd name="T6" fmla="*/ 4 w 168"/>
                <a:gd name="T7" fmla="*/ 24 h 98"/>
                <a:gd name="T8" fmla="*/ 6 w 168"/>
                <a:gd name="T9" fmla="*/ 28 h 98"/>
                <a:gd name="T10" fmla="*/ 12 w 168"/>
                <a:gd name="T11" fmla="*/ 32 h 98"/>
                <a:gd name="T12" fmla="*/ 26 w 168"/>
                <a:gd name="T13" fmla="*/ 26 h 98"/>
                <a:gd name="T14" fmla="*/ 30 w 168"/>
                <a:gd name="T15" fmla="*/ 24 h 98"/>
                <a:gd name="T16" fmla="*/ 34 w 168"/>
                <a:gd name="T17" fmla="*/ 24 h 98"/>
                <a:gd name="T18" fmla="*/ 38 w 168"/>
                <a:gd name="T19" fmla="*/ 38 h 98"/>
                <a:gd name="T20" fmla="*/ 44 w 168"/>
                <a:gd name="T21" fmla="*/ 72 h 98"/>
                <a:gd name="T22" fmla="*/ 40 w 168"/>
                <a:gd name="T23" fmla="*/ 72 h 98"/>
                <a:gd name="T24" fmla="*/ 38 w 168"/>
                <a:gd name="T25" fmla="*/ 80 h 98"/>
                <a:gd name="T26" fmla="*/ 48 w 168"/>
                <a:gd name="T27" fmla="*/ 88 h 98"/>
                <a:gd name="T28" fmla="*/ 56 w 168"/>
                <a:gd name="T29" fmla="*/ 86 h 98"/>
                <a:gd name="T30" fmla="*/ 58 w 168"/>
                <a:gd name="T31" fmla="*/ 84 h 98"/>
                <a:gd name="T32" fmla="*/ 68 w 168"/>
                <a:gd name="T33" fmla="*/ 86 h 98"/>
                <a:gd name="T34" fmla="*/ 82 w 168"/>
                <a:gd name="T35" fmla="*/ 94 h 98"/>
                <a:gd name="T36" fmla="*/ 118 w 168"/>
                <a:gd name="T37" fmla="*/ 96 h 98"/>
                <a:gd name="T38" fmla="*/ 118 w 168"/>
                <a:gd name="T39" fmla="*/ 92 h 98"/>
                <a:gd name="T40" fmla="*/ 122 w 168"/>
                <a:gd name="T41" fmla="*/ 86 h 98"/>
                <a:gd name="T42" fmla="*/ 134 w 168"/>
                <a:gd name="T43" fmla="*/ 88 h 98"/>
                <a:gd name="T44" fmla="*/ 142 w 168"/>
                <a:gd name="T45" fmla="*/ 92 h 98"/>
                <a:gd name="T46" fmla="*/ 150 w 168"/>
                <a:gd name="T47" fmla="*/ 90 h 98"/>
                <a:gd name="T48" fmla="*/ 154 w 168"/>
                <a:gd name="T49" fmla="*/ 82 h 98"/>
                <a:gd name="T50" fmla="*/ 156 w 168"/>
                <a:gd name="T51" fmla="*/ 76 h 98"/>
                <a:gd name="T52" fmla="*/ 164 w 168"/>
                <a:gd name="T53" fmla="*/ 72 h 98"/>
                <a:gd name="T54" fmla="*/ 164 w 168"/>
                <a:gd name="T55" fmla="*/ 66 h 98"/>
                <a:gd name="T56" fmla="*/ 168 w 168"/>
                <a:gd name="T57" fmla="*/ 62 h 98"/>
                <a:gd name="T58" fmla="*/ 166 w 168"/>
                <a:gd name="T59" fmla="*/ 56 h 98"/>
                <a:gd name="T60" fmla="*/ 150 w 168"/>
                <a:gd name="T61" fmla="*/ 50 h 98"/>
                <a:gd name="T62" fmla="*/ 138 w 168"/>
                <a:gd name="T63" fmla="*/ 48 h 98"/>
                <a:gd name="T64" fmla="*/ 124 w 168"/>
                <a:gd name="T65" fmla="*/ 44 h 98"/>
                <a:gd name="T66" fmla="*/ 110 w 168"/>
                <a:gd name="T67" fmla="*/ 46 h 98"/>
                <a:gd name="T68" fmla="*/ 100 w 168"/>
                <a:gd name="T69" fmla="*/ 50 h 98"/>
                <a:gd name="T70" fmla="*/ 82 w 168"/>
                <a:gd name="T71" fmla="*/ 44 h 98"/>
                <a:gd name="T72" fmla="*/ 60 w 168"/>
                <a:gd name="T73" fmla="*/ 30 h 98"/>
                <a:gd name="T74" fmla="*/ 52 w 168"/>
                <a:gd name="T75" fmla="*/ 24 h 98"/>
                <a:gd name="T76" fmla="*/ 50 w 168"/>
                <a:gd name="T77" fmla="*/ 20 h 98"/>
                <a:gd name="T78" fmla="*/ 50 w 168"/>
                <a:gd name="T79" fmla="*/ 16 h 98"/>
                <a:gd name="T80" fmla="*/ 48 w 168"/>
                <a:gd name="T81" fmla="*/ 10 h 98"/>
                <a:gd name="T82" fmla="*/ 40 w 168"/>
                <a:gd name="T83" fmla="*/ 10 h 98"/>
                <a:gd name="T84" fmla="*/ 36 w 168"/>
                <a:gd name="T85" fmla="*/ 14 h 98"/>
                <a:gd name="T86" fmla="*/ 28 w 168"/>
                <a:gd name="T87" fmla="*/ 12 h 98"/>
                <a:gd name="T88" fmla="*/ 24 w 168"/>
                <a:gd name="T89" fmla="*/ 4 h 98"/>
                <a:gd name="T90" fmla="*/ 12 w 168"/>
                <a:gd name="T91" fmla="*/ 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8" h="98">
                  <a:moveTo>
                    <a:pt x="12" y="2"/>
                  </a:moveTo>
                  <a:lnTo>
                    <a:pt x="12" y="2"/>
                  </a:lnTo>
                  <a:lnTo>
                    <a:pt x="10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4" y="24"/>
                  </a:lnTo>
                  <a:lnTo>
                    <a:pt x="4" y="26"/>
                  </a:lnTo>
                  <a:lnTo>
                    <a:pt x="4" y="26"/>
                  </a:lnTo>
                  <a:lnTo>
                    <a:pt x="6" y="28"/>
                  </a:lnTo>
                  <a:lnTo>
                    <a:pt x="6" y="30"/>
                  </a:lnTo>
                  <a:lnTo>
                    <a:pt x="8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20" y="30"/>
                  </a:lnTo>
                  <a:lnTo>
                    <a:pt x="26" y="26"/>
                  </a:lnTo>
                  <a:lnTo>
                    <a:pt x="28" y="26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32" y="24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6" y="32"/>
                  </a:lnTo>
                  <a:lnTo>
                    <a:pt x="38" y="38"/>
                  </a:lnTo>
                  <a:lnTo>
                    <a:pt x="38" y="48"/>
                  </a:lnTo>
                  <a:lnTo>
                    <a:pt x="44" y="72"/>
                  </a:lnTo>
                  <a:lnTo>
                    <a:pt x="44" y="72"/>
                  </a:lnTo>
                  <a:lnTo>
                    <a:pt x="42" y="72"/>
                  </a:lnTo>
                  <a:lnTo>
                    <a:pt x="40" y="72"/>
                  </a:lnTo>
                  <a:lnTo>
                    <a:pt x="40" y="72"/>
                  </a:lnTo>
                  <a:lnTo>
                    <a:pt x="38" y="74"/>
                  </a:lnTo>
                  <a:lnTo>
                    <a:pt x="38" y="76"/>
                  </a:lnTo>
                  <a:lnTo>
                    <a:pt x="38" y="80"/>
                  </a:lnTo>
                  <a:lnTo>
                    <a:pt x="40" y="84"/>
                  </a:lnTo>
                  <a:lnTo>
                    <a:pt x="44" y="88"/>
                  </a:lnTo>
                  <a:lnTo>
                    <a:pt x="48" y="88"/>
                  </a:lnTo>
                  <a:lnTo>
                    <a:pt x="50" y="88"/>
                  </a:lnTo>
                  <a:lnTo>
                    <a:pt x="54" y="88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6" y="86"/>
                  </a:lnTo>
                  <a:lnTo>
                    <a:pt x="58" y="84"/>
                  </a:lnTo>
                  <a:lnTo>
                    <a:pt x="62" y="84"/>
                  </a:lnTo>
                  <a:lnTo>
                    <a:pt x="64" y="84"/>
                  </a:lnTo>
                  <a:lnTo>
                    <a:pt x="68" y="86"/>
                  </a:lnTo>
                  <a:lnTo>
                    <a:pt x="72" y="90"/>
                  </a:lnTo>
                  <a:lnTo>
                    <a:pt x="74" y="92"/>
                  </a:lnTo>
                  <a:lnTo>
                    <a:pt x="82" y="94"/>
                  </a:lnTo>
                  <a:lnTo>
                    <a:pt x="94" y="98"/>
                  </a:lnTo>
                  <a:lnTo>
                    <a:pt x="106" y="96"/>
                  </a:lnTo>
                  <a:lnTo>
                    <a:pt x="118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18" y="92"/>
                  </a:lnTo>
                  <a:lnTo>
                    <a:pt x="120" y="90"/>
                  </a:lnTo>
                  <a:lnTo>
                    <a:pt x="120" y="88"/>
                  </a:lnTo>
                  <a:lnTo>
                    <a:pt x="122" y="86"/>
                  </a:lnTo>
                  <a:lnTo>
                    <a:pt x="124" y="86"/>
                  </a:lnTo>
                  <a:lnTo>
                    <a:pt x="128" y="86"/>
                  </a:lnTo>
                  <a:lnTo>
                    <a:pt x="134" y="88"/>
                  </a:lnTo>
                  <a:lnTo>
                    <a:pt x="140" y="92"/>
                  </a:lnTo>
                  <a:lnTo>
                    <a:pt x="140" y="92"/>
                  </a:lnTo>
                  <a:lnTo>
                    <a:pt x="142" y="92"/>
                  </a:lnTo>
                  <a:lnTo>
                    <a:pt x="144" y="92"/>
                  </a:lnTo>
                  <a:lnTo>
                    <a:pt x="148" y="92"/>
                  </a:lnTo>
                  <a:lnTo>
                    <a:pt x="150" y="90"/>
                  </a:lnTo>
                  <a:lnTo>
                    <a:pt x="152" y="88"/>
                  </a:lnTo>
                  <a:lnTo>
                    <a:pt x="154" y="86"/>
                  </a:lnTo>
                  <a:lnTo>
                    <a:pt x="154" y="82"/>
                  </a:lnTo>
                  <a:lnTo>
                    <a:pt x="154" y="76"/>
                  </a:lnTo>
                  <a:lnTo>
                    <a:pt x="154" y="76"/>
                  </a:lnTo>
                  <a:lnTo>
                    <a:pt x="156" y="76"/>
                  </a:lnTo>
                  <a:lnTo>
                    <a:pt x="158" y="74"/>
                  </a:lnTo>
                  <a:lnTo>
                    <a:pt x="162" y="74"/>
                  </a:lnTo>
                  <a:lnTo>
                    <a:pt x="164" y="72"/>
                  </a:lnTo>
                  <a:lnTo>
                    <a:pt x="164" y="70"/>
                  </a:lnTo>
                  <a:lnTo>
                    <a:pt x="164" y="66"/>
                  </a:lnTo>
                  <a:lnTo>
                    <a:pt x="164" y="66"/>
                  </a:lnTo>
                  <a:lnTo>
                    <a:pt x="166" y="64"/>
                  </a:lnTo>
                  <a:lnTo>
                    <a:pt x="166" y="64"/>
                  </a:lnTo>
                  <a:lnTo>
                    <a:pt x="168" y="62"/>
                  </a:lnTo>
                  <a:lnTo>
                    <a:pt x="168" y="60"/>
                  </a:lnTo>
                  <a:lnTo>
                    <a:pt x="168" y="58"/>
                  </a:lnTo>
                  <a:lnTo>
                    <a:pt x="166" y="56"/>
                  </a:lnTo>
                  <a:lnTo>
                    <a:pt x="162" y="54"/>
                  </a:lnTo>
                  <a:lnTo>
                    <a:pt x="158" y="52"/>
                  </a:lnTo>
                  <a:lnTo>
                    <a:pt x="150" y="50"/>
                  </a:lnTo>
                  <a:lnTo>
                    <a:pt x="142" y="48"/>
                  </a:lnTo>
                  <a:lnTo>
                    <a:pt x="140" y="48"/>
                  </a:lnTo>
                  <a:lnTo>
                    <a:pt x="138" y="48"/>
                  </a:lnTo>
                  <a:lnTo>
                    <a:pt x="134" y="46"/>
                  </a:lnTo>
                  <a:lnTo>
                    <a:pt x="130" y="44"/>
                  </a:lnTo>
                  <a:lnTo>
                    <a:pt x="124" y="44"/>
                  </a:lnTo>
                  <a:lnTo>
                    <a:pt x="118" y="44"/>
                  </a:lnTo>
                  <a:lnTo>
                    <a:pt x="110" y="44"/>
                  </a:lnTo>
                  <a:lnTo>
                    <a:pt x="110" y="46"/>
                  </a:lnTo>
                  <a:lnTo>
                    <a:pt x="108" y="46"/>
                  </a:lnTo>
                  <a:lnTo>
                    <a:pt x="106" y="48"/>
                  </a:lnTo>
                  <a:lnTo>
                    <a:pt x="100" y="50"/>
                  </a:lnTo>
                  <a:lnTo>
                    <a:pt x="96" y="50"/>
                  </a:lnTo>
                  <a:lnTo>
                    <a:pt x="90" y="48"/>
                  </a:lnTo>
                  <a:lnTo>
                    <a:pt x="82" y="44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60" y="30"/>
                  </a:lnTo>
                  <a:lnTo>
                    <a:pt x="58" y="26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0" y="22"/>
                  </a:lnTo>
                  <a:lnTo>
                    <a:pt x="50" y="20"/>
                  </a:lnTo>
                  <a:lnTo>
                    <a:pt x="50" y="18"/>
                  </a:lnTo>
                  <a:lnTo>
                    <a:pt x="50" y="18"/>
                  </a:lnTo>
                  <a:lnTo>
                    <a:pt x="50" y="16"/>
                  </a:lnTo>
                  <a:lnTo>
                    <a:pt x="50" y="14"/>
                  </a:lnTo>
                  <a:lnTo>
                    <a:pt x="50" y="10"/>
                  </a:lnTo>
                  <a:lnTo>
                    <a:pt x="48" y="10"/>
                  </a:lnTo>
                  <a:lnTo>
                    <a:pt x="46" y="8"/>
                  </a:lnTo>
                  <a:lnTo>
                    <a:pt x="42" y="8"/>
                  </a:lnTo>
                  <a:lnTo>
                    <a:pt x="40" y="10"/>
                  </a:lnTo>
                  <a:lnTo>
                    <a:pt x="40" y="10"/>
                  </a:lnTo>
                  <a:lnTo>
                    <a:pt x="38" y="12"/>
                  </a:lnTo>
                  <a:lnTo>
                    <a:pt x="36" y="14"/>
                  </a:lnTo>
                  <a:lnTo>
                    <a:pt x="32" y="14"/>
                  </a:lnTo>
                  <a:lnTo>
                    <a:pt x="30" y="14"/>
                  </a:lnTo>
                  <a:lnTo>
                    <a:pt x="28" y="12"/>
                  </a:lnTo>
                  <a:lnTo>
                    <a:pt x="28" y="8"/>
                  </a:lnTo>
                  <a:lnTo>
                    <a:pt x="28" y="6"/>
                  </a:lnTo>
                  <a:lnTo>
                    <a:pt x="24" y="4"/>
                  </a:lnTo>
                  <a:lnTo>
                    <a:pt x="22" y="2"/>
                  </a:lnTo>
                  <a:lnTo>
                    <a:pt x="18" y="2"/>
                  </a:lnTo>
                  <a:lnTo>
                    <a:pt x="12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8" name="Freeform 548"/>
            <p:cNvSpPr>
              <a:spLocks/>
            </p:cNvSpPr>
            <p:nvPr/>
          </p:nvSpPr>
          <p:spPr bwMode="gray">
            <a:xfrm>
              <a:off x="6959577" y="1475618"/>
              <a:ext cx="162923" cy="188715"/>
            </a:xfrm>
            <a:custGeom>
              <a:avLst/>
              <a:gdLst>
                <a:gd name="T0" fmla="*/ 30 w 88"/>
                <a:gd name="T1" fmla="*/ 44 h 102"/>
                <a:gd name="T2" fmla="*/ 26 w 88"/>
                <a:gd name="T3" fmla="*/ 38 h 102"/>
                <a:gd name="T4" fmla="*/ 20 w 88"/>
                <a:gd name="T5" fmla="*/ 32 h 102"/>
                <a:gd name="T6" fmla="*/ 14 w 88"/>
                <a:gd name="T7" fmla="*/ 28 h 102"/>
                <a:gd name="T8" fmla="*/ 8 w 88"/>
                <a:gd name="T9" fmla="*/ 24 h 102"/>
                <a:gd name="T10" fmla="*/ 2 w 88"/>
                <a:gd name="T11" fmla="*/ 16 h 102"/>
                <a:gd name="T12" fmla="*/ 0 w 88"/>
                <a:gd name="T13" fmla="*/ 8 h 102"/>
                <a:gd name="T14" fmla="*/ 8 w 88"/>
                <a:gd name="T15" fmla="*/ 0 h 102"/>
                <a:gd name="T16" fmla="*/ 12 w 88"/>
                <a:gd name="T17" fmla="*/ 0 h 102"/>
                <a:gd name="T18" fmla="*/ 20 w 88"/>
                <a:gd name="T19" fmla="*/ 2 h 102"/>
                <a:gd name="T20" fmla="*/ 28 w 88"/>
                <a:gd name="T21" fmla="*/ 6 h 102"/>
                <a:gd name="T22" fmla="*/ 32 w 88"/>
                <a:gd name="T23" fmla="*/ 16 h 102"/>
                <a:gd name="T24" fmla="*/ 32 w 88"/>
                <a:gd name="T25" fmla="*/ 20 h 102"/>
                <a:gd name="T26" fmla="*/ 36 w 88"/>
                <a:gd name="T27" fmla="*/ 24 h 102"/>
                <a:gd name="T28" fmla="*/ 44 w 88"/>
                <a:gd name="T29" fmla="*/ 26 h 102"/>
                <a:gd name="T30" fmla="*/ 44 w 88"/>
                <a:gd name="T31" fmla="*/ 24 h 102"/>
                <a:gd name="T32" fmla="*/ 44 w 88"/>
                <a:gd name="T33" fmla="*/ 18 h 102"/>
                <a:gd name="T34" fmla="*/ 46 w 88"/>
                <a:gd name="T35" fmla="*/ 12 h 102"/>
                <a:gd name="T36" fmla="*/ 50 w 88"/>
                <a:gd name="T37" fmla="*/ 10 h 102"/>
                <a:gd name="T38" fmla="*/ 60 w 88"/>
                <a:gd name="T39" fmla="*/ 14 h 102"/>
                <a:gd name="T40" fmla="*/ 58 w 88"/>
                <a:gd name="T41" fmla="*/ 20 h 102"/>
                <a:gd name="T42" fmla="*/ 58 w 88"/>
                <a:gd name="T43" fmla="*/ 30 h 102"/>
                <a:gd name="T44" fmla="*/ 60 w 88"/>
                <a:gd name="T45" fmla="*/ 40 h 102"/>
                <a:gd name="T46" fmla="*/ 66 w 88"/>
                <a:gd name="T47" fmla="*/ 46 h 102"/>
                <a:gd name="T48" fmla="*/ 70 w 88"/>
                <a:gd name="T49" fmla="*/ 44 h 102"/>
                <a:gd name="T50" fmla="*/ 76 w 88"/>
                <a:gd name="T51" fmla="*/ 34 h 102"/>
                <a:gd name="T52" fmla="*/ 76 w 88"/>
                <a:gd name="T53" fmla="*/ 32 h 102"/>
                <a:gd name="T54" fmla="*/ 80 w 88"/>
                <a:gd name="T55" fmla="*/ 28 h 102"/>
                <a:gd name="T56" fmla="*/ 82 w 88"/>
                <a:gd name="T57" fmla="*/ 26 h 102"/>
                <a:gd name="T58" fmla="*/ 86 w 88"/>
                <a:gd name="T59" fmla="*/ 28 h 102"/>
                <a:gd name="T60" fmla="*/ 88 w 88"/>
                <a:gd name="T61" fmla="*/ 38 h 102"/>
                <a:gd name="T62" fmla="*/ 86 w 88"/>
                <a:gd name="T63" fmla="*/ 48 h 102"/>
                <a:gd name="T64" fmla="*/ 82 w 88"/>
                <a:gd name="T65" fmla="*/ 68 h 102"/>
                <a:gd name="T66" fmla="*/ 88 w 88"/>
                <a:gd name="T67" fmla="*/ 90 h 102"/>
                <a:gd name="T68" fmla="*/ 88 w 88"/>
                <a:gd name="T69" fmla="*/ 92 h 102"/>
                <a:gd name="T70" fmla="*/ 84 w 88"/>
                <a:gd name="T71" fmla="*/ 98 h 102"/>
                <a:gd name="T72" fmla="*/ 82 w 88"/>
                <a:gd name="T73" fmla="*/ 102 h 102"/>
                <a:gd name="T74" fmla="*/ 78 w 88"/>
                <a:gd name="T75" fmla="*/ 100 h 102"/>
                <a:gd name="T76" fmla="*/ 78 w 88"/>
                <a:gd name="T77" fmla="*/ 96 h 102"/>
                <a:gd name="T78" fmla="*/ 76 w 88"/>
                <a:gd name="T79" fmla="*/ 90 h 102"/>
                <a:gd name="T80" fmla="*/ 76 w 88"/>
                <a:gd name="T81" fmla="*/ 80 h 102"/>
                <a:gd name="T82" fmla="*/ 72 w 88"/>
                <a:gd name="T83" fmla="*/ 76 h 102"/>
                <a:gd name="T84" fmla="*/ 66 w 88"/>
                <a:gd name="T85" fmla="*/ 78 h 102"/>
                <a:gd name="T86" fmla="*/ 60 w 88"/>
                <a:gd name="T87" fmla="*/ 74 h 102"/>
                <a:gd name="T88" fmla="*/ 52 w 88"/>
                <a:gd name="T89" fmla="*/ 70 h 102"/>
                <a:gd name="T90" fmla="*/ 44 w 88"/>
                <a:gd name="T91" fmla="*/ 6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102">
                  <a:moveTo>
                    <a:pt x="30" y="46"/>
                  </a:moveTo>
                  <a:lnTo>
                    <a:pt x="30" y="44"/>
                  </a:lnTo>
                  <a:lnTo>
                    <a:pt x="28" y="42"/>
                  </a:lnTo>
                  <a:lnTo>
                    <a:pt x="26" y="38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6"/>
                  </a:lnTo>
                  <a:lnTo>
                    <a:pt x="8" y="24"/>
                  </a:lnTo>
                  <a:lnTo>
                    <a:pt x="6" y="20"/>
                  </a:lnTo>
                  <a:lnTo>
                    <a:pt x="2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4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2" y="18"/>
                  </a:lnTo>
                  <a:lnTo>
                    <a:pt x="32" y="20"/>
                  </a:lnTo>
                  <a:lnTo>
                    <a:pt x="34" y="22"/>
                  </a:lnTo>
                  <a:lnTo>
                    <a:pt x="36" y="24"/>
                  </a:lnTo>
                  <a:lnTo>
                    <a:pt x="40" y="26"/>
                  </a:lnTo>
                  <a:lnTo>
                    <a:pt x="44" y="26"/>
                  </a:lnTo>
                  <a:lnTo>
                    <a:pt x="44" y="26"/>
                  </a:lnTo>
                  <a:lnTo>
                    <a:pt x="44" y="24"/>
                  </a:lnTo>
                  <a:lnTo>
                    <a:pt x="44" y="20"/>
                  </a:lnTo>
                  <a:lnTo>
                    <a:pt x="44" y="18"/>
                  </a:lnTo>
                  <a:lnTo>
                    <a:pt x="44" y="14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50" y="10"/>
                  </a:lnTo>
                  <a:lnTo>
                    <a:pt x="54" y="12"/>
                  </a:lnTo>
                  <a:lnTo>
                    <a:pt x="60" y="14"/>
                  </a:lnTo>
                  <a:lnTo>
                    <a:pt x="60" y="16"/>
                  </a:lnTo>
                  <a:lnTo>
                    <a:pt x="58" y="20"/>
                  </a:lnTo>
                  <a:lnTo>
                    <a:pt x="58" y="24"/>
                  </a:lnTo>
                  <a:lnTo>
                    <a:pt x="58" y="30"/>
                  </a:lnTo>
                  <a:lnTo>
                    <a:pt x="60" y="34"/>
                  </a:lnTo>
                  <a:lnTo>
                    <a:pt x="60" y="40"/>
                  </a:lnTo>
                  <a:lnTo>
                    <a:pt x="64" y="44"/>
                  </a:lnTo>
                  <a:lnTo>
                    <a:pt x="66" y="46"/>
                  </a:lnTo>
                  <a:lnTo>
                    <a:pt x="68" y="46"/>
                  </a:lnTo>
                  <a:lnTo>
                    <a:pt x="70" y="44"/>
                  </a:lnTo>
                  <a:lnTo>
                    <a:pt x="72" y="42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76" y="32"/>
                  </a:lnTo>
                  <a:lnTo>
                    <a:pt x="78" y="30"/>
                  </a:lnTo>
                  <a:lnTo>
                    <a:pt x="80" y="28"/>
                  </a:lnTo>
                  <a:lnTo>
                    <a:pt x="80" y="28"/>
                  </a:lnTo>
                  <a:lnTo>
                    <a:pt x="82" y="26"/>
                  </a:lnTo>
                  <a:lnTo>
                    <a:pt x="84" y="26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6"/>
                  </a:lnTo>
                  <a:lnTo>
                    <a:pt x="86" y="48"/>
                  </a:lnTo>
                  <a:lnTo>
                    <a:pt x="84" y="58"/>
                  </a:lnTo>
                  <a:lnTo>
                    <a:pt x="82" y="68"/>
                  </a:lnTo>
                  <a:lnTo>
                    <a:pt x="84" y="80"/>
                  </a:lnTo>
                  <a:lnTo>
                    <a:pt x="88" y="90"/>
                  </a:lnTo>
                  <a:lnTo>
                    <a:pt x="88" y="90"/>
                  </a:lnTo>
                  <a:lnTo>
                    <a:pt x="88" y="92"/>
                  </a:lnTo>
                  <a:lnTo>
                    <a:pt x="86" y="96"/>
                  </a:lnTo>
                  <a:lnTo>
                    <a:pt x="84" y="98"/>
                  </a:lnTo>
                  <a:lnTo>
                    <a:pt x="84" y="100"/>
                  </a:lnTo>
                  <a:lnTo>
                    <a:pt x="82" y="102"/>
                  </a:lnTo>
                  <a:lnTo>
                    <a:pt x="80" y="102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8" y="96"/>
                  </a:lnTo>
                  <a:lnTo>
                    <a:pt x="76" y="92"/>
                  </a:lnTo>
                  <a:lnTo>
                    <a:pt x="76" y="90"/>
                  </a:lnTo>
                  <a:lnTo>
                    <a:pt x="76" y="86"/>
                  </a:lnTo>
                  <a:lnTo>
                    <a:pt x="76" y="80"/>
                  </a:lnTo>
                  <a:lnTo>
                    <a:pt x="74" y="78"/>
                  </a:lnTo>
                  <a:lnTo>
                    <a:pt x="72" y="76"/>
                  </a:lnTo>
                  <a:lnTo>
                    <a:pt x="68" y="74"/>
                  </a:lnTo>
                  <a:lnTo>
                    <a:pt x="66" y="78"/>
                  </a:lnTo>
                  <a:lnTo>
                    <a:pt x="64" y="76"/>
                  </a:lnTo>
                  <a:lnTo>
                    <a:pt x="60" y="74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46" y="66"/>
                  </a:lnTo>
                  <a:lnTo>
                    <a:pt x="44" y="60"/>
                  </a:lnTo>
                  <a:lnTo>
                    <a:pt x="30" y="46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79" name="Freeform 549"/>
            <p:cNvSpPr>
              <a:spLocks/>
            </p:cNvSpPr>
            <p:nvPr/>
          </p:nvSpPr>
          <p:spPr bwMode="gray">
            <a:xfrm>
              <a:off x="7155825" y="1557025"/>
              <a:ext cx="70353" cy="99908"/>
            </a:xfrm>
            <a:custGeom>
              <a:avLst/>
              <a:gdLst>
                <a:gd name="T0" fmla="*/ 16 w 38"/>
                <a:gd name="T1" fmla="*/ 0 h 54"/>
                <a:gd name="T2" fmla="*/ 14 w 38"/>
                <a:gd name="T3" fmla="*/ 0 h 54"/>
                <a:gd name="T4" fmla="*/ 14 w 38"/>
                <a:gd name="T5" fmla="*/ 0 h 54"/>
                <a:gd name="T6" fmla="*/ 12 w 38"/>
                <a:gd name="T7" fmla="*/ 0 h 54"/>
                <a:gd name="T8" fmla="*/ 8 w 38"/>
                <a:gd name="T9" fmla="*/ 2 h 54"/>
                <a:gd name="T10" fmla="*/ 6 w 38"/>
                <a:gd name="T11" fmla="*/ 6 h 54"/>
                <a:gd name="T12" fmla="*/ 4 w 38"/>
                <a:gd name="T13" fmla="*/ 10 h 54"/>
                <a:gd name="T14" fmla="*/ 2 w 38"/>
                <a:gd name="T15" fmla="*/ 16 h 54"/>
                <a:gd name="T16" fmla="*/ 2 w 38"/>
                <a:gd name="T17" fmla="*/ 24 h 54"/>
                <a:gd name="T18" fmla="*/ 0 w 38"/>
                <a:gd name="T19" fmla="*/ 48 h 54"/>
                <a:gd name="T20" fmla="*/ 2 w 38"/>
                <a:gd name="T21" fmla="*/ 48 h 54"/>
                <a:gd name="T22" fmla="*/ 10 w 38"/>
                <a:gd name="T23" fmla="*/ 52 h 54"/>
                <a:gd name="T24" fmla="*/ 18 w 38"/>
                <a:gd name="T25" fmla="*/ 54 h 54"/>
                <a:gd name="T26" fmla="*/ 28 w 38"/>
                <a:gd name="T27" fmla="*/ 54 h 54"/>
                <a:gd name="T28" fmla="*/ 36 w 38"/>
                <a:gd name="T29" fmla="*/ 50 h 54"/>
                <a:gd name="T30" fmla="*/ 38 w 38"/>
                <a:gd name="T31" fmla="*/ 40 h 54"/>
                <a:gd name="T32" fmla="*/ 16 w 38"/>
                <a:gd name="T3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" h="54">
                  <a:moveTo>
                    <a:pt x="16" y="0"/>
                  </a:moveTo>
                  <a:lnTo>
                    <a:pt x="14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2"/>
                  </a:lnTo>
                  <a:lnTo>
                    <a:pt x="6" y="6"/>
                  </a:lnTo>
                  <a:lnTo>
                    <a:pt x="4" y="10"/>
                  </a:lnTo>
                  <a:lnTo>
                    <a:pt x="2" y="16"/>
                  </a:lnTo>
                  <a:lnTo>
                    <a:pt x="2" y="24"/>
                  </a:lnTo>
                  <a:lnTo>
                    <a:pt x="0" y="48"/>
                  </a:lnTo>
                  <a:lnTo>
                    <a:pt x="2" y="48"/>
                  </a:lnTo>
                  <a:lnTo>
                    <a:pt x="10" y="52"/>
                  </a:lnTo>
                  <a:lnTo>
                    <a:pt x="18" y="54"/>
                  </a:lnTo>
                  <a:lnTo>
                    <a:pt x="28" y="54"/>
                  </a:lnTo>
                  <a:lnTo>
                    <a:pt x="36" y="50"/>
                  </a:lnTo>
                  <a:lnTo>
                    <a:pt x="38" y="40"/>
                  </a:lnTo>
                  <a:lnTo>
                    <a:pt x="16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0" name="Freeform 550"/>
            <p:cNvSpPr>
              <a:spLocks/>
            </p:cNvSpPr>
            <p:nvPr/>
          </p:nvSpPr>
          <p:spPr bwMode="gray">
            <a:xfrm>
              <a:off x="7389101" y="1575526"/>
              <a:ext cx="125895" cy="270122"/>
            </a:xfrm>
            <a:custGeom>
              <a:avLst/>
              <a:gdLst>
                <a:gd name="T0" fmla="*/ 18 w 68"/>
                <a:gd name="T1" fmla="*/ 2 h 146"/>
                <a:gd name="T2" fmla="*/ 16 w 68"/>
                <a:gd name="T3" fmla="*/ 0 h 146"/>
                <a:gd name="T4" fmla="*/ 12 w 68"/>
                <a:gd name="T5" fmla="*/ 0 h 146"/>
                <a:gd name="T6" fmla="*/ 10 w 68"/>
                <a:gd name="T7" fmla="*/ 6 h 146"/>
                <a:gd name="T8" fmla="*/ 12 w 68"/>
                <a:gd name="T9" fmla="*/ 10 h 146"/>
                <a:gd name="T10" fmla="*/ 12 w 68"/>
                <a:gd name="T11" fmla="*/ 16 h 146"/>
                <a:gd name="T12" fmla="*/ 10 w 68"/>
                <a:gd name="T13" fmla="*/ 20 h 146"/>
                <a:gd name="T14" fmla="*/ 6 w 68"/>
                <a:gd name="T15" fmla="*/ 22 h 146"/>
                <a:gd name="T16" fmla="*/ 4 w 68"/>
                <a:gd name="T17" fmla="*/ 32 h 146"/>
                <a:gd name="T18" fmla="*/ 2 w 68"/>
                <a:gd name="T19" fmla="*/ 46 h 146"/>
                <a:gd name="T20" fmla="*/ 2 w 68"/>
                <a:gd name="T21" fmla="*/ 54 h 146"/>
                <a:gd name="T22" fmla="*/ 0 w 68"/>
                <a:gd name="T23" fmla="*/ 58 h 146"/>
                <a:gd name="T24" fmla="*/ 0 w 68"/>
                <a:gd name="T25" fmla="*/ 60 h 146"/>
                <a:gd name="T26" fmla="*/ 0 w 68"/>
                <a:gd name="T27" fmla="*/ 66 h 146"/>
                <a:gd name="T28" fmla="*/ 6 w 68"/>
                <a:gd name="T29" fmla="*/ 78 h 146"/>
                <a:gd name="T30" fmla="*/ 4 w 68"/>
                <a:gd name="T31" fmla="*/ 84 h 146"/>
                <a:gd name="T32" fmla="*/ 8 w 68"/>
                <a:gd name="T33" fmla="*/ 84 h 146"/>
                <a:gd name="T34" fmla="*/ 12 w 68"/>
                <a:gd name="T35" fmla="*/ 88 h 146"/>
                <a:gd name="T36" fmla="*/ 14 w 68"/>
                <a:gd name="T37" fmla="*/ 96 h 146"/>
                <a:gd name="T38" fmla="*/ 14 w 68"/>
                <a:gd name="T39" fmla="*/ 100 h 146"/>
                <a:gd name="T40" fmla="*/ 14 w 68"/>
                <a:gd name="T41" fmla="*/ 106 h 146"/>
                <a:gd name="T42" fmla="*/ 12 w 68"/>
                <a:gd name="T43" fmla="*/ 108 h 146"/>
                <a:gd name="T44" fmla="*/ 12 w 68"/>
                <a:gd name="T45" fmla="*/ 110 h 146"/>
                <a:gd name="T46" fmla="*/ 10 w 68"/>
                <a:gd name="T47" fmla="*/ 116 h 146"/>
                <a:gd name="T48" fmla="*/ 12 w 68"/>
                <a:gd name="T49" fmla="*/ 126 h 146"/>
                <a:gd name="T50" fmla="*/ 10 w 68"/>
                <a:gd name="T51" fmla="*/ 130 h 146"/>
                <a:gd name="T52" fmla="*/ 12 w 68"/>
                <a:gd name="T53" fmla="*/ 136 h 146"/>
                <a:gd name="T54" fmla="*/ 16 w 68"/>
                <a:gd name="T55" fmla="*/ 142 h 146"/>
                <a:gd name="T56" fmla="*/ 26 w 68"/>
                <a:gd name="T57" fmla="*/ 146 h 146"/>
                <a:gd name="T58" fmla="*/ 34 w 68"/>
                <a:gd name="T59" fmla="*/ 146 h 146"/>
                <a:gd name="T60" fmla="*/ 36 w 68"/>
                <a:gd name="T61" fmla="*/ 146 h 146"/>
                <a:gd name="T62" fmla="*/ 40 w 68"/>
                <a:gd name="T63" fmla="*/ 146 h 146"/>
                <a:gd name="T64" fmla="*/ 46 w 68"/>
                <a:gd name="T65" fmla="*/ 142 h 146"/>
                <a:gd name="T66" fmla="*/ 50 w 68"/>
                <a:gd name="T67" fmla="*/ 134 h 146"/>
                <a:gd name="T68" fmla="*/ 52 w 68"/>
                <a:gd name="T69" fmla="*/ 130 h 146"/>
                <a:gd name="T70" fmla="*/ 56 w 68"/>
                <a:gd name="T71" fmla="*/ 120 h 146"/>
                <a:gd name="T72" fmla="*/ 62 w 68"/>
                <a:gd name="T73" fmla="*/ 112 h 146"/>
                <a:gd name="T74" fmla="*/ 64 w 68"/>
                <a:gd name="T75" fmla="*/ 108 h 146"/>
                <a:gd name="T76" fmla="*/ 68 w 68"/>
                <a:gd name="T77" fmla="*/ 100 h 146"/>
                <a:gd name="T78" fmla="*/ 68 w 68"/>
                <a:gd name="T79" fmla="*/ 84 h 146"/>
                <a:gd name="T80" fmla="*/ 66 w 68"/>
                <a:gd name="T81" fmla="*/ 80 h 146"/>
                <a:gd name="T82" fmla="*/ 60 w 68"/>
                <a:gd name="T83" fmla="*/ 78 h 146"/>
                <a:gd name="T84" fmla="*/ 56 w 68"/>
                <a:gd name="T85" fmla="*/ 80 h 146"/>
                <a:gd name="T86" fmla="*/ 54 w 68"/>
                <a:gd name="T87" fmla="*/ 80 h 146"/>
                <a:gd name="T88" fmla="*/ 50 w 68"/>
                <a:gd name="T89" fmla="*/ 80 h 146"/>
                <a:gd name="T90" fmla="*/ 52 w 68"/>
                <a:gd name="T91" fmla="*/ 78 h 146"/>
                <a:gd name="T92" fmla="*/ 54 w 68"/>
                <a:gd name="T93" fmla="*/ 74 h 146"/>
                <a:gd name="T94" fmla="*/ 56 w 68"/>
                <a:gd name="T95" fmla="*/ 72 h 146"/>
                <a:gd name="T96" fmla="*/ 56 w 68"/>
                <a:gd name="T97" fmla="*/ 64 h 146"/>
                <a:gd name="T98" fmla="*/ 56 w 68"/>
                <a:gd name="T99" fmla="*/ 56 h 146"/>
                <a:gd name="T100" fmla="*/ 54 w 68"/>
                <a:gd name="T101" fmla="*/ 48 h 146"/>
                <a:gd name="T102" fmla="*/ 48 w 68"/>
                <a:gd name="T103" fmla="*/ 36 h 146"/>
                <a:gd name="T104" fmla="*/ 42 w 68"/>
                <a:gd name="T105" fmla="*/ 28 h 146"/>
                <a:gd name="T106" fmla="*/ 38 w 68"/>
                <a:gd name="T107" fmla="*/ 22 h 146"/>
                <a:gd name="T108" fmla="*/ 32 w 68"/>
                <a:gd name="T109" fmla="*/ 16 h 146"/>
                <a:gd name="T110" fmla="*/ 26 w 68"/>
                <a:gd name="T111" fmla="*/ 12 h 146"/>
                <a:gd name="T112" fmla="*/ 24 w 68"/>
                <a:gd name="T113" fmla="*/ 10 h 146"/>
                <a:gd name="T114" fmla="*/ 20 w 68"/>
                <a:gd name="T115" fmla="*/ 6 h 146"/>
                <a:gd name="T116" fmla="*/ 20 w 68"/>
                <a:gd name="T117" fmla="*/ 2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" h="146">
                  <a:moveTo>
                    <a:pt x="20" y="2"/>
                  </a:move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10" y="2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lnTo>
                    <a:pt x="12" y="12"/>
                  </a:lnTo>
                  <a:lnTo>
                    <a:pt x="12" y="16"/>
                  </a:lnTo>
                  <a:lnTo>
                    <a:pt x="10" y="20"/>
                  </a:lnTo>
                  <a:lnTo>
                    <a:pt x="10" y="20"/>
                  </a:lnTo>
                  <a:lnTo>
                    <a:pt x="8" y="20"/>
                  </a:lnTo>
                  <a:lnTo>
                    <a:pt x="6" y="22"/>
                  </a:lnTo>
                  <a:lnTo>
                    <a:pt x="4" y="26"/>
                  </a:lnTo>
                  <a:lnTo>
                    <a:pt x="4" y="32"/>
                  </a:lnTo>
                  <a:lnTo>
                    <a:pt x="2" y="40"/>
                  </a:lnTo>
                  <a:lnTo>
                    <a:pt x="2" y="46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6"/>
                  </a:lnTo>
                  <a:lnTo>
                    <a:pt x="2" y="72"/>
                  </a:lnTo>
                  <a:lnTo>
                    <a:pt x="6" y="78"/>
                  </a:lnTo>
                  <a:lnTo>
                    <a:pt x="2" y="84"/>
                  </a:lnTo>
                  <a:lnTo>
                    <a:pt x="4" y="84"/>
                  </a:lnTo>
                  <a:lnTo>
                    <a:pt x="6" y="84"/>
                  </a:lnTo>
                  <a:lnTo>
                    <a:pt x="8" y="84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2"/>
                  </a:lnTo>
                  <a:lnTo>
                    <a:pt x="14" y="96"/>
                  </a:lnTo>
                  <a:lnTo>
                    <a:pt x="14" y="98"/>
                  </a:lnTo>
                  <a:lnTo>
                    <a:pt x="14" y="100"/>
                  </a:lnTo>
                  <a:lnTo>
                    <a:pt x="16" y="102"/>
                  </a:lnTo>
                  <a:lnTo>
                    <a:pt x="14" y="106"/>
                  </a:lnTo>
                  <a:lnTo>
                    <a:pt x="14" y="108"/>
                  </a:lnTo>
                  <a:lnTo>
                    <a:pt x="12" y="108"/>
                  </a:lnTo>
                  <a:lnTo>
                    <a:pt x="12" y="108"/>
                  </a:lnTo>
                  <a:lnTo>
                    <a:pt x="12" y="110"/>
                  </a:lnTo>
                  <a:lnTo>
                    <a:pt x="10" y="112"/>
                  </a:lnTo>
                  <a:lnTo>
                    <a:pt x="10" y="116"/>
                  </a:lnTo>
                  <a:lnTo>
                    <a:pt x="10" y="120"/>
                  </a:lnTo>
                  <a:lnTo>
                    <a:pt x="12" y="126"/>
                  </a:lnTo>
                  <a:lnTo>
                    <a:pt x="12" y="128"/>
                  </a:lnTo>
                  <a:lnTo>
                    <a:pt x="10" y="130"/>
                  </a:lnTo>
                  <a:lnTo>
                    <a:pt x="10" y="132"/>
                  </a:lnTo>
                  <a:lnTo>
                    <a:pt x="12" y="136"/>
                  </a:lnTo>
                  <a:lnTo>
                    <a:pt x="12" y="140"/>
                  </a:lnTo>
                  <a:lnTo>
                    <a:pt x="16" y="142"/>
                  </a:lnTo>
                  <a:lnTo>
                    <a:pt x="22" y="144"/>
                  </a:lnTo>
                  <a:lnTo>
                    <a:pt x="26" y="146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6" y="146"/>
                  </a:lnTo>
                  <a:lnTo>
                    <a:pt x="36" y="146"/>
                  </a:lnTo>
                  <a:lnTo>
                    <a:pt x="38" y="146"/>
                  </a:lnTo>
                  <a:lnTo>
                    <a:pt x="40" y="146"/>
                  </a:lnTo>
                  <a:lnTo>
                    <a:pt x="44" y="144"/>
                  </a:lnTo>
                  <a:lnTo>
                    <a:pt x="46" y="142"/>
                  </a:lnTo>
                  <a:lnTo>
                    <a:pt x="48" y="140"/>
                  </a:lnTo>
                  <a:lnTo>
                    <a:pt x="50" y="134"/>
                  </a:lnTo>
                  <a:lnTo>
                    <a:pt x="50" y="134"/>
                  </a:lnTo>
                  <a:lnTo>
                    <a:pt x="52" y="130"/>
                  </a:lnTo>
                  <a:lnTo>
                    <a:pt x="52" y="126"/>
                  </a:lnTo>
                  <a:lnTo>
                    <a:pt x="56" y="120"/>
                  </a:lnTo>
                  <a:lnTo>
                    <a:pt x="58" y="116"/>
                  </a:lnTo>
                  <a:lnTo>
                    <a:pt x="62" y="112"/>
                  </a:lnTo>
                  <a:lnTo>
                    <a:pt x="64" y="110"/>
                  </a:lnTo>
                  <a:lnTo>
                    <a:pt x="64" y="108"/>
                  </a:lnTo>
                  <a:lnTo>
                    <a:pt x="66" y="104"/>
                  </a:lnTo>
                  <a:lnTo>
                    <a:pt x="68" y="100"/>
                  </a:lnTo>
                  <a:lnTo>
                    <a:pt x="68" y="92"/>
                  </a:lnTo>
                  <a:lnTo>
                    <a:pt x="68" y="84"/>
                  </a:lnTo>
                  <a:lnTo>
                    <a:pt x="68" y="84"/>
                  </a:lnTo>
                  <a:lnTo>
                    <a:pt x="66" y="80"/>
                  </a:lnTo>
                  <a:lnTo>
                    <a:pt x="62" y="78"/>
                  </a:lnTo>
                  <a:lnTo>
                    <a:pt x="60" y="78"/>
                  </a:lnTo>
                  <a:lnTo>
                    <a:pt x="56" y="80"/>
                  </a:lnTo>
                  <a:lnTo>
                    <a:pt x="56" y="80"/>
                  </a:lnTo>
                  <a:lnTo>
                    <a:pt x="54" y="80"/>
                  </a:lnTo>
                  <a:lnTo>
                    <a:pt x="54" y="80"/>
                  </a:lnTo>
                  <a:lnTo>
                    <a:pt x="52" y="80"/>
                  </a:lnTo>
                  <a:lnTo>
                    <a:pt x="50" y="80"/>
                  </a:lnTo>
                  <a:lnTo>
                    <a:pt x="50" y="80"/>
                  </a:lnTo>
                  <a:lnTo>
                    <a:pt x="52" y="78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4" y="74"/>
                  </a:lnTo>
                  <a:lnTo>
                    <a:pt x="56" y="72"/>
                  </a:lnTo>
                  <a:lnTo>
                    <a:pt x="56" y="68"/>
                  </a:lnTo>
                  <a:lnTo>
                    <a:pt x="56" y="64"/>
                  </a:lnTo>
                  <a:lnTo>
                    <a:pt x="56" y="58"/>
                  </a:lnTo>
                  <a:lnTo>
                    <a:pt x="56" y="56"/>
                  </a:lnTo>
                  <a:lnTo>
                    <a:pt x="56" y="52"/>
                  </a:lnTo>
                  <a:lnTo>
                    <a:pt x="54" y="48"/>
                  </a:lnTo>
                  <a:lnTo>
                    <a:pt x="52" y="42"/>
                  </a:lnTo>
                  <a:lnTo>
                    <a:pt x="48" y="36"/>
                  </a:lnTo>
                  <a:lnTo>
                    <a:pt x="44" y="30"/>
                  </a:lnTo>
                  <a:lnTo>
                    <a:pt x="42" y="28"/>
                  </a:lnTo>
                  <a:lnTo>
                    <a:pt x="40" y="26"/>
                  </a:lnTo>
                  <a:lnTo>
                    <a:pt x="38" y="22"/>
                  </a:lnTo>
                  <a:lnTo>
                    <a:pt x="36" y="18"/>
                  </a:lnTo>
                  <a:lnTo>
                    <a:pt x="32" y="16"/>
                  </a:lnTo>
                  <a:lnTo>
                    <a:pt x="30" y="14"/>
                  </a:lnTo>
                  <a:lnTo>
                    <a:pt x="26" y="12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20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1" name="Freeform 551"/>
            <p:cNvSpPr>
              <a:spLocks/>
            </p:cNvSpPr>
            <p:nvPr/>
          </p:nvSpPr>
          <p:spPr bwMode="gray">
            <a:xfrm>
              <a:off x="6948469" y="2341488"/>
              <a:ext cx="92570" cy="85107"/>
            </a:xfrm>
            <a:custGeom>
              <a:avLst/>
              <a:gdLst>
                <a:gd name="T0" fmla="*/ 24 w 50"/>
                <a:gd name="T1" fmla="*/ 18 h 46"/>
                <a:gd name="T2" fmla="*/ 24 w 50"/>
                <a:gd name="T3" fmla="*/ 18 h 46"/>
                <a:gd name="T4" fmla="*/ 22 w 50"/>
                <a:gd name="T5" fmla="*/ 18 h 46"/>
                <a:gd name="T6" fmla="*/ 18 w 50"/>
                <a:gd name="T7" fmla="*/ 18 h 46"/>
                <a:gd name="T8" fmla="*/ 16 w 50"/>
                <a:gd name="T9" fmla="*/ 20 h 46"/>
                <a:gd name="T10" fmla="*/ 12 w 50"/>
                <a:gd name="T11" fmla="*/ 22 h 46"/>
                <a:gd name="T12" fmla="*/ 10 w 50"/>
                <a:gd name="T13" fmla="*/ 24 h 46"/>
                <a:gd name="T14" fmla="*/ 8 w 50"/>
                <a:gd name="T15" fmla="*/ 26 h 46"/>
                <a:gd name="T16" fmla="*/ 8 w 50"/>
                <a:gd name="T17" fmla="*/ 26 h 46"/>
                <a:gd name="T18" fmla="*/ 6 w 50"/>
                <a:gd name="T19" fmla="*/ 26 h 46"/>
                <a:gd name="T20" fmla="*/ 4 w 50"/>
                <a:gd name="T21" fmla="*/ 26 h 46"/>
                <a:gd name="T22" fmla="*/ 2 w 50"/>
                <a:gd name="T23" fmla="*/ 28 h 46"/>
                <a:gd name="T24" fmla="*/ 0 w 50"/>
                <a:gd name="T25" fmla="*/ 30 h 46"/>
                <a:gd name="T26" fmla="*/ 0 w 50"/>
                <a:gd name="T27" fmla="*/ 32 h 46"/>
                <a:gd name="T28" fmla="*/ 0 w 50"/>
                <a:gd name="T29" fmla="*/ 38 h 46"/>
                <a:gd name="T30" fmla="*/ 0 w 50"/>
                <a:gd name="T31" fmla="*/ 38 h 46"/>
                <a:gd name="T32" fmla="*/ 4 w 50"/>
                <a:gd name="T33" fmla="*/ 40 h 46"/>
                <a:gd name="T34" fmla="*/ 6 w 50"/>
                <a:gd name="T35" fmla="*/ 42 h 46"/>
                <a:gd name="T36" fmla="*/ 12 w 50"/>
                <a:gd name="T37" fmla="*/ 44 h 46"/>
                <a:gd name="T38" fmla="*/ 18 w 50"/>
                <a:gd name="T39" fmla="*/ 46 h 46"/>
                <a:gd name="T40" fmla="*/ 24 w 50"/>
                <a:gd name="T41" fmla="*/ 46 h 46"/>
                <a:gd name="T42" fmla="*/ 26 w 50"/>
                <a:gd name="T43" fmla="*/ 46 h 46"/>
                <a:gd name="T44" fmla="*/ 30 w 50"/>
                <a:gd name="T45" fmla="*/ 46 h 46"/>
                <a:gd name="T46" fmla="*/ 34 w 50"/>
                <a:gd name="T47" fmla="*/ 44 h 46"/>
                <a:gd name="T48" fmla="*/ 38 w 50"/>
                <a:gd name="T49" fmla="*/ 44 h 46"/>
                <a:gd name="T50" fmla="*/ 44 w 50"/>
                <a:gd name="T51" fmla="*/ 44 h 46"/>
                <a:gd name="T52" fmla="*/ 48 w 50"/>
                <a:gd name="T53" fmla="*/ 44 h 46"/>
                <a:gd name="T54" fmla="*/ 50 w 50"/>
                <a:gd name="T55" fmla="*/ 46 h 46"/>
                <a:gd name="T56" fmla="*/ 50 w 50"/>
                <a:gd name="T57" fmla="*/ 44 h 46"/>
                <a:gd name="T58" fmla="*/ 48 w 50"/>
                <a:gd name="T59" fmla="*/ 42 h 46"/>
                <a:gd name="T60" fmla="*/ 48 w 50"/>
                <a:gd name="T61" fmla="*/ 36 h 46"/>
                <a:gd name="T62" fmla="*/ 46 w 50"/>
                <a:gd name="T63" fmla="*/ 30 h 46"/>
                <a:gd name="T64" fmla="*/ 44 w 50"/>
                <a:gd name="T65" fmla="*/ 26 h 46"/>
                <a:gd name="T66" fmla="*/ 42 w 50"/>
                <a:gd name="T67" fmla="*/ 24 h 46"/>
                <a:gd name="T68" fmla="*/ 40 w 50"/>
                <a:gd name="T69" fmla="*/ 22 h 46"/>
                <a:gd name="T70" fmla="*/ 40 w 50"/>
                <a:gd name="T71" fmla="*/ 18 h 46"/>
                <a:gd name="T72" fmla="*/ 38 w 50"/>
                <a:gd name="T73" fmla="*/ 14 h 46"/>
                <a:gd name="T74" fmla="*/ 38 w 50"/>
                <a:gd name="T75" fmla="*/ 10 h 46"/>
                <a:gd name="T76" fmla="*/ 36 w 50"/>
                <a:gd name="T77" fmla="*/ 6 h 46"/>
                <a:gd name="T78" fmla="*/ 32 w 50"/>
                <a:gd name="T79" fmla="*/ 2 h 46"/>
                <a:gd name="T80" fmla="*/ 30 w 50"/>
                <a:gd name="T81" fmla="*/ 0 h 46"/>
                <a:gd name="T82" fmla="*/ 26 w 50"/>
                <a:gd name="T83" fmla="*/ 2 h 46"/>
                <a:gd name="T84" fmla="*/ 24 w 50"/>
                <a:gd name="T85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0" h="46">
                  <a:moveTo>
                    <a:pt x="24" y="18"/>
                  </a:moveTo>
                  <a:lnTo>
                    <a:pt x="24" y="18"/>
                  </a:lnTo>
                  <a:lnTo>
                    <a:pt x="22" y="18"/>
                  </a:lnTo>
                  <a:lnTo>
                    <a:pt x="18" y="18"/>
                  </a:lnTo>
                  <a:lnTo>
                    <a:pt x="16" y="20"/>
                  </a:lnTo>
                  <a:lnTo>
                    <a:pt x="12" y="22"/>
                  </a:lnTo>
                  <a:lnTo>
                    <a:pt x="10" y="24"/>
                  </a:lnTo>
                  <a:lnTo>
                    <a:pt x="8" y="26"/>
                  </a:lnTo>
                  <a:lnTo>
                    <a:pt x="8" y="26"/>
                  </a:lnTo>
                  <a:lnTo>
                    <a:pt x="6" y="26"/>
                  </a:lnTo>
                  <a:lnTo>
                    <a:pt x="4" y="26"/>
                  </a:lnTo>
                  <a:lnTo>
                    <a:pt x="2" y="28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4" y="40"/>
                  </a:lnTo>
                  <a:lnTo>
                    <a:pt x="6" y="42"/>
                  </a:lnTo>
                  <a:lnTo>
                    <a:pt x="12" y="44"/>
                  </a:lnTo>
                  <a:lnTo>
                    <a:pt x="18" y="46"/>
                  </a:lnTo>
                  <a:lnTo>
                    <a:pt x="24" y="46"/>
                  </a:lnTo>
                  <a:lnTo>
                    <a:pt x="26" y="46"/>
                  </a:lnTo>
                  <a:lnTo>
                    <a:pt x="30" y="46"/>
                  </a:lnTo>
                  <a:lnTo>
                    <a:pt x="34" y="44"/>
                  </a:lnTo>
                  <a:lnTo>
                    <a:pt x="38" y="44"/>
                  </a:lnTo>
                  <a:lnTo>
                    <a:pt x="44" y="44"/>
                  </a:lnTo>
                  <a:lnTo>
                    <a:pt x="48" y="44"/>
                  </a:lnTo>
                  <a:lnTo>
                    <a:pt x="50" y="46"/>
                  </a:lnTo>
                  <a:lnTo>
                    <a:pt x="50" y="44"/>
                  </a:lnTo>
                  <a:lnTo>
                    <a:pt x="48" y="42"/>
                  </a:lnTo>
                  <a:lnTo>
                    <a:pt x="48" y="36"/>
                  </a:lnTo>
                  <a:lnTo>
                    <a:pt x="46" y="30"/>
                  </a:lnTo>
                  <a:lnTo>
                    <a:pt x="44" y="26"/>
                  </a:lnTo>
                  <a:lnTo>
                    <a:pt x="42" y="24"/>
                  </a:lnTo>
                  <a:lnTo>
                    <a:pt x="40" y="22"/>
                  </a:lnTo>
                  <a:lnTo>
                    <a:pt x="40" y="18"/>
                  </a:lnTo>
                  <a:lnTo>
                    <a:pt x="38" y="14"/>
                  </a:lnTo>
                  <a:lnTo>
                    <a:pt x="38" y="10"/>
                  </a:lnTo>
                  <a:lnTo>
                    <a:pt x="36" y="6"/>
                  </a:lnTo>
                  <a:lnTo>
                    <a:pt x="32" y="2"/>
                  </a:lnTo>
                  <a:lnTo>
                    <a:pt x="30" y="0"/>
                  </a:lnTo>
                  <a:lnTo>
                    <a:pt x="26" y="2"/>
                  </a:lnTo>
                  <a:lnTo>
                    <a:pt x="24" y="1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2" name="Freeform 552"/>
            <p:cNvSpPr>
              <a:spLocks/>
            </p:cNvSpPr>
            <p:nvPr/>
          </p:nvSpPr>
          <p:spPr bwMode="gray">
            <a:xfrm>
              <a:off x="7415021" y="2041764"/>
              <a:ext cx="111084" cy="81407"/>
            </a:xfrm>
            <a:custGeom>
              <a:avLst/>
              <a:gdLst>
                <a:gd name="T0" fmla="*/ 14 w 60"/>
                <a:gd name="T1" fmla="*/ 2 h 44"/>
                <a:gd name="T2" fmla="*/ 14 w 60"/>
                <a:gd name="T3" fmla="*/ 2 h 44"/>
                <a:gd name="T4" fmla="*/ 12 w 60"/>
                <a:gd name="T5" fmla="*/ 2 h 44"/>
                <a:gd name="T6" fmla="*/ 10 w 60"/>
                <a:gd name="T7" fmla="*/ 2 h 44"/>
                <a:gd name="T8" fmla="*/ 8 w 60"/>
                <a:gd name="T9" fmla="*/ 2 h 44"/>
                <a:gd name="T10" fmla="*/ 4 w 60"/>
                <a:gd name="T11" fmla="*/ 2 h 44"/>
                <a:gd name="T12" fmla="*/ 2 w 60"/>
                <a:gd name="T13" fmla="*/ 4 h 44"/>
                <a:gd name="T14" fmla="*/ 0 w 60"/>
                <a:gd name="T15" fmla="*/ 8 h 44"/>
                <a:gd name="T16" fmla="*/ 0 w 60"/>
                <a:gd name="T17" fmla="*/ 12 h 44"/>
                <a:gd name="T18" fmla="*/ 0 w 60"/>
                <a:gd name="T19" fmla="*/ 14 h 44"/>
                <a:gd name="T20" fmla="*/ 0 w 60"/>
                <a:gd name="T21" fmla="*/ 16 h 44"/>
                <a:gd name="T22" fmla="*/ 0 w 60"/>
                <a:gd name="T23" fmla="*/ 20 h 44"/>
                <a:gd name="T24" fmla="*/ 0 w 60"/>
                <a:gd name="T25" fmla="*/ 24 h 44"/>
                <a:gd name="T26" fmla="*/ 0 w 60"/>
                <a:gd name="T27" fmla="*/ 28 h 44"/>
                <a:gd name="T28" fmla="*/ 2 w 60"/>
                <a:gd name="T29" fmla="*/ 32 h 44"/>
                <a:gd name="T30" fmla="*/ 4 w 60"/>
                <a:gd name="T31" fmla="*/ 36 h 44"/>
                <a:gd name="T32" fmla="*/ 6 w 60"/>
                <a:gd name="T33" fmla="*/ 38 h 44"/>
                <a:gd name="T34" fmla="*/ 12 w 60"/>
                <a:gd name="T35" fmla="*/ 40 h 44"/>
                <a:gd name="T36" fmla="*/ 12 w 60"/>
                <a:gd name="T37" fmla="*/ 40 h 44"/>
                <a:gd name="T38" fmla="*/ 14 w 60"/>
                <a:gd name="T39" fmla="*/ 42 h 44"/>
                <a:gd name="T40" fmla="*/ 18 w 60"/>
                <a:gd name="T41" fmla="*/ 44 h 44"/>
                <a:gd name="T42" fmla="*/ 22 w 60"/>
                <a:gd name="T43" fmla="*/ 44 h 44"/>
                <a:gd name="T44" fmla="*/ 26 w 60"/>
                <a:gd name="T45" fmla="*/ 42 h 44"/>
                <a:gd name="T46" fmla="*/ 58 w 60"/>
                <a:gd name="T47" fmla="*/ 42 h 44"/>
                <a:gd name="T48" fmla="*/ 60 w 60"/>
                <a:gd name="T49" fmla="*/ 36 h 44"/>
                <a:gd name="T50" fmla="*/ 58 w 60"/>
                <a:gd name="T51" fmla="*/ 34 h 44"/>
                <a:gd name="T52" fmla="*/ 58 w 60"/>
                <a:gd name="T53" fmla="*/ 32 h 44"/>
                <a:gd name="T54" fmla="*/ 58 w 60"/>
                <a:gd name="T55" fmla="*/ 28 h 44"/>
                <a:gd name="T56" fmla="*/ 56 w 60"/>
                <a:gd name="T57" fmla="*/ 22 h 44"/>
                <a:gd name="T58" fmla="*/ 56 w 60"/>
                <a:gd name="T59" fmla="*/ 16 h 44"/>
                <a:gd name="T60" fmla="*/ 54 w 60"/>
                <a:gd name="T61" fmla="*/ 12 h 44"/>
                <a:gd name="T62" fmla="*/ 54 w 60"/>
                <a:gd name="T63" fmla="*/ 8 h 44"/>
                <a:gd name="T64" fmla="*/ 54 w 60"/>
                <a:gd name="T65" fmla="*/ 6 h 44"/>
                <a:gd name="T66" fmla="*/ 52 w 60"/>
                <a:gd name="T67" fmla="*/ 4 h 44"/>
                <a:gd name="T68" fmla="*/ 48 w 60"/>
                <a:gd name="T69" fmla="*/ 0 h 44"/>
                <a:gd name="T70" fmla="*/ 44 w 60"/>
                <a:gd name="T71" fmla="*/ 0 h 44"/>
                <a:gd name="T72" fmla="*/ 38 w 60"/>
                <a:gd name="T73" fmla="*/ 0 h 44"/>
                <a:gd name="T74" fmla="*/ 30 w 60"/>
                <a:gd name="T75" fmla="*/ 2 h 44"/>
                <a:gd name="T76" fmla="*/ 14 w 60"/>
                <a:gd name="T77" fmla="*/ 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0" h="44">
                  <a:moveTo>
                    <a:pt x="14" y="2"/>
                  </a:moveTo>
                  <a:lnTo>
                    <a:pt x="14" y="2"/>
                  </a:lnTo>
                  <a:lnTo>
                    <a:pt x="12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2" y="32"/>
                  </a:lnTo>
                  <a:lnTo>
                    <a:pt x="4" y="36"/>
                  </a:lnTo>
                  <a:lnTo>
                    <a:pt x="6" y="38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4" y="42"/>
                  </a:lnTo>
                  <a:lnTo>
                    <a:pt x="18" y="44"/>
                  </a:lnTo>
                  <a:lnTo>
                    <a:pt x="22" y="44"/>
                  </a:lnTo>
                  <a:lnTo>
                    <a:pt x="26" y="42"/>
                  </a:lnTo>
                  <a:lnTo>
                    <a:pt x="58" y="42"/>
                  </a:lnTo>
                  <a:lnTo>
                    <a:pt x="60" y="36"/>
                  </a:lnTo>
                  <a:lnTo>
                    <a:pt x="58" y="34"/>
                  </a:lnTo>
                  <a:lnTo>
                    <a:pt x="58" y="32"/>
                  </a:lnTo>
                  <a:lnTo>
                    <a:pt x="58" y="28"/>
                  </a:lnTo>
                  <a:lnTo>
                    <a:pt x="56" y="22"/>
                  </a:lnTo>
                  <a:lnTo>
                    <a:pt x="56" y="16"/>
                  </a:lnTo>
                  <a:lnTo>
                    <a:pt x="54" y="12"/>
                  </a:lnTo>
                  <a:lnTo>
                    <a:pt x="54" y="8"/>
                  </a:lnTo>
                  <a:lnTo>
                    <a:pt x="54" y="6"/>
                  </a:lnTo>
                  <a:lnTo>
                    <a:pt x="52" y="4"/>
                  </a:lnTo>
                  <a:lnTo>
                    <a:pt x="48" y="0"/>
                  </a:lnTo>
                  <a:lnTo>
                    <a:pt x="44" y="0"/>
                  </a:lnTo>
                  <a:lnTo>
                    <a:pt x="38" y="0"/>
                  </a:lnTo>
                  <a:lnTo>
                    <a:pt x="30" y="2"/>
                  </a:lnTo>
                  <a:lnTo>
                    <a:pt x="14" y="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3" name="Freeform 553"/>
            <p:cNvSpPr>
              <a:spLocks/>
            </p:cNvSpPr>
            <p:nvPr/>
          </p:nvSpPr>
          <p:spPr bwMode="gray">
            <a:xfrm>
              <a:off x="7492779" y="2422895"/>
              <a:ext cx="44434" cy="59205"/>
            </a:xfrm>
            <a:custGeom>
              <a:avLst/>
              <a:gdLst>
                <a:gd name="T0" fmla="*/ 10 w 24"/>
                <a:gd name="T1" fmla="*/ 0 h 32"/>
                <a:gd name="T2" fmla="*/ 10 w 24"/>
                <a:gd name="T3" fmla="*/ 0 h 32"/>
                <a:gd name="T4" fmla="*/ 8 w 24"/>
                <a:gd name="T5" fmla="*/ 0 h 32"/>
                <a:gd name="T6" fmla="*/ 6 w 24"/>
                <a:gd name="T7" fmla="*/ 0 h 32"/>
                <a:gd name="T8" fmla="*/ 4 w 24"/>
                <a:gd name="T9" fmla="*/ 2 h 32"/>
                <a:gd name="T10" fmla="*/ 2 w 24"/>
                <a:gd name="T11" fmla="*/ 4 h 32"/>
                <a:gd name="T12" fmla="*/ 0 w 24"/>
                <a:gd name="T13" fmla="*/ 8 h 32"/>
                <a:gd name="T14" fmla="*/ 0 w 24"/>
                <a:gd name="T15" fmla="*/ 14 h 32"/>
                <a:gd name="T16" fmla="*/ 0 w 24"/>
                <a:gd name="T17" fmla="*/ 16 h 32"/>
                <a:gd name="T18" fmla="*/ 0 w 24"/>
                <a:gd name="T19" fmla="*/ 18 h 32"/>
                <a:gd name="T20" fmla="*/ 0 w 24"/>
                <a:gd name="T21" fmla="*/ 22 h 32"/>
                <a:gd name="T22" fmla="*/ 0 w 24"/>
                <a:gd name="T23" fmla="*/ 26 h 32"/>
                <a:gd name="T24" fmla="*/ 2 w 24"/>
                <a:gd name="T25" fmla="*/ 30 h 32"/>
                <a:gd name="T26" fmla="*/ 6 w 24"/>
                <a:gd name="T27" fmla="*/ 32 h 32"/>
                <a:gd name="T28" fmla="*/ 8 w 24"/>
                <a:gd name="T29" fmla="*/ 32 h 32"/>
                <a:gd name="T30" fmla="*/ 10 w 24"/>
                <a:gd name="T31" fmla="*/ 32 h 32"/>
                <a:gd name="T32" fmla="*/ 12 w 24"/>
                <a:gd name="T33" fmla="*/ 32 h 32"/>
                <a:gd name="T34" fmla="*/ 16 w 24"/>
                <a:gd name="T35" fmla="*/ 32 h 32"/>
                <a:gd name="T36" fmla="*/ 18 w 24"/>
                <a:gd name="T37" fmla="*/ 32 h 32"/>
                <a:gd name="T38" fmla="*/ 22 w 24"/>
                <a:gd name="T39" fmla="*/ 30 h 32"/>
                <a:gd name="T40" fmla="*/ 24 w 24"/>
                <a:gd name="T41" fmla="*/ 28 h 32"/>
                <a:gd name="T42" fmla="*/ 24 w 24"/>
                <a:gd name="T43" fmla="*/ 26 h 32"/>
                <a:gd name="T44" fmla="*/ 24 w 24"/>
                <a:gd name="T45" fmla="*/ 24 h 32"/>
                <a:gd name="T46" fmla="*/ 24 w 24"/>
                <a:gd name="T47" fmla="*/ 22 h 32"/>
                <a:gd name="T48" fmla="*/ 24 w 24"/>
                <a:gd name="T49" fmla="*/ 20 h 32"/>
                <a:gd name="T50" fmla="*/ 24 w 24"/>
                <a:gd name="T51" fmla="*/ 16 h 32"/>
                <a:gd name="T52" fmla="*/ 24 w 24"/>
                <a:gd name="T53" fmla="*/ 12 h 32"/>
                <a:gd name="T54" fmla="*/ 24 w 24"/>
                <a:gd name="T55" fmla="*/ 8 h 32"/>
                <a:gd name="T56" fmla="*/ 22 w 24"/>
                <a:gd name="T57" fmla="*/ 4 h 32"/>
                <a:gd name="T58" fmla="*/ 20 w 24"/>
                <a:gd name="T59" fmla="*/ 2 h 32"/>
                <a:gd name="T60" fmla="*/ 16 w 24"/>
                <a:gd name="T61" fmla="*/ 0 h 32"/>
                <a:gd name="T62" fmla="*/ 10 w 24"/>
                <a:gd name="T6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32">
                  <a:moveTo>
                    <a:pt x="10" y="0"/>
                  </a:moveTo>
                  <a:lnTo>
                    <a:pt x="10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10" y="32"/>
                  </a:lnTo>
                  <a:lnTo>
                    <a:pt x="12" y="32"/>
                  </a:lnTo>
                  <a:lnTo>
                    <a:pt x="16" y="32"/>
                  </a:lnTo>
                  <a:lnTo>
                    <a:pt x="18" y="32"/>
                  </a:lnTo>
                  <a:lnTo>
                    <a:pt x="22" y="30"/>
                  </a:lnTo>
                  <a:lnTo>
                    <a:pt x="24" y="28"/>
                  </a:lnTo>
                  <a:lnTo>
                    <a:pt x="24" y="26"/>
                  </a:lnTo>
                  <a:lnTo>
                    <a:pt x="24" y="24"/>
                  </a:lnTo>
                  <a:lnTo>
                    <a:pt x="24" y="22"/>
                  </a:lnTo>
                  <a:lnTo>
                    <a:pt x="24" y="20"/>
                  </a:lnTo>
                  <a:lnTo>
                    <a:pt x="24" y="16"/>
                  </a:lnTo>
                  <a:lnTo>
                    <a:pt x="24" y="12"/>
                  </a:lnTo>
                  <a:lnTo>
                    <a:pt x="24" y="8"/>
                  </a:lnTo>
                  <a:lnTo>
                    <a:pt x="22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4" name="Freeform 554"/>
            <p:cNvSpPr>
              <a:spLocks/>
            </p:cNvSpPr>
            <p:nvPr/>
          </p:nvSpPr>
          <p:spPr bwMode="gray">
            <a:xfrm>
              <a:off x="7474265" y="1531122"/>
              <a:ext cx="422118" cy="495840"/>
            </a:xfrm>
            <a:custGeom>
              <a:avLst/>
              <a:gdLst>
                <a:gd name="T0" fmla="*/ 206 w 228"/>
                <a:gd name="T1" fmla="*/ 82 h 268"/>
                <a:gd name="T2" fmla="*/ 198 w 228"/>
                <a:gd name="T3" fmla="*/ 84 h 268"/>
                <a:gd name="T4" fmla="*/ 198 w 228"/>
                <a:gd name="T5" fmla="*/ 92 h 268"/>
                <a:gd name="T6" fmla="*/ 204 w 228"/>
                <a:gd name="T7" fmla="*/ 96 h 268"/>
                <a:gd name="T8" fmla="*/ 200 w 228"/>
                <a:gd name="T9" fmla="*/ 104 h 268"/>
                <a:gd name="T10" fmla="*/ 214 w 228"/>
                <a:gd name="T11" fmla="*/ 112 h 268"/>
                <a:gd name="T12" fmla="*/ 188 w 228"/>
                <a:gd name="T13" fmla="*/ 122 h 268"/>
                <a:gd name="T14" fmla="*/ 164 w 228"/>
                <a:gd name="T15" fmla="*/ 138 h 268"/>
                <a:gd name="T16" fmla="*/ 152 w 228"/>
                <a:gd name="T17" fmla="*/ 154 h 268"/>
                <a:gd name="T18" fmla="*/ 140 w 228"/>
                <a:gd name="T19" fmla="*/ 160 h 268"/>
                <a:gd name="T20" fmla="*/ 120 w 228"/>
                <a:gd name="T21" fmla="*/ 174 h 268"/>
                <a:gd name="T22" fmla="*/ 106 w 228"/>
                <a:gd name="T23" fmla="*/ 182 h 268"/>
                <a:gd name="T24" fmla="*/ 116 w 228"/>
                <a:gd name="T25" fmla="*/ 188 h 268"/>
                <a:gd name="T26" fmla="*/ 112 w 228"/>
                <a:gd name="T27" fmla="*/ 198 h 268"/>
                <a:gd name="T28" fmla="*/ 100 w 228"/>
                <a:gd name="T29" fmla="*/ 214 h 268"/>
                <a:gd name="T30" fmla="*/ 82 w 228"/>
                <a:gd name="T31" fmla="*/ 224 h 268"/>
                <a:gd name="T32" fmla="*/ 76 w 228"/>
                <a:gd name="T33" fmla="*/ 238 h 268"/>
                <a:gd name="T34" fmla="*/ 74 w 228"/>
                <a:gd name="T35" fmla="*/ 260 h 268"/>
                <a:gd name="T36" fmla="*/ 54 w 228"/>
                <a:gd name="T37" fmla="*/ 268 h 268"/>
                <a:gd name="T38" fmla="*/ 46 w 228"/>
                <a:gd name="T39" fmla="*/ 258 h 268"/>
                <a:gd name="T40" fmla="*/ 24 w 228"/>
                <a:gd name="T41" fmla="*/ 256 h 268"/>
                <a:gd name="T42" fmla="*/ 2 w 228"/>
                <a:gd name="T43" fmla="*/ 240 h 268"/>
                <a:gd name="T44" fmla="*/ 12 w 228"/>
                <a:gd name="T45" fmla="*/ 222 h 268"/>
                <a:gd name="T46" fmla="*/ 20 w 228"/>
                <a:gd name="T47" fmla="*/ 214 h 268"/>
                <a:gd name="T48" fmla="*/ 26 w 228"/>
                <a:gd name="T49" fmla="*/ 206 h 268"/>
                <a:gd name="T50" fmla="*/ 40 w 228"/>
                <a:gd name="T51" fmla="*/ 218 h 268"/>
                <a:gd name="T52" fmla="*/ 40 w 228"/>
                <a:gd name="T53" fmla="*/ 208 h 268"/>
                <a:gd name="T54" fmla="*/ 38 w 228"/>
                <a:gd name="T55" fmla="*/ 198 h 268"/>
                <a:gd name="T56" fmla="*/ 28 w 228"/>
                <a:gd name="T57" fmla="*/ 198 h 268"/>
                <a:gd name="T58" fmla="*/ 30 w 228"/>
                <a:gd name="T59" fmla="*/ 186 h 268"/>
                <a:gd name="T60" fmla="*/ 42 w 228"/>
                <a:gd name="T61" fmla="*/ 176 h 268"/>
                <a:gd name="T62" fmla="*/ 62 w 228"/>
                <a:gd name="T63" fmla="*/ 168 h 268"/>
                <a:gd name="T64" fmla="*/ 64 w 228"/>
                <a:gd name="T65" fmla="*/ 162 h 268"/>
                <a:gd name="T66" fmla="*/ 54 w 228"/>
                <a:gd name="T67" fmla="*/ 144 h 268"/>
                <a:gd name="T68" fmla="*/ 54 w 228"/>
                <a:gd name="T69" fmla="*/ 126 h 268"/>
                <a:gd name="T70" fmla="*/ 60 w 228"/>
                <a:gd name="T71" fmla="*/ 108 h 268"/>
                <a:gd name="T72" fmla="*/ 72 w 228"/>
                <a:gd name="T73" fmla="*/ 120 h 268"/>
                <a:gd name="T74" fmla="*/ 80 w 228"/>
                <a:gd name="T75" fmla="*/ 138 h 268"/>
                <a:gd name="T76" fmla="*/ 82 w 228"/>
                <a:gd name="T77" fmla="*/ 114 h 268"/>
                <a:gd name="T78" fmla="*/ 104 w 228"/>
                <a:gd name="T79" fmla="*/ 94 h 268"/>
                <a:gd name="T80" fmla="*/ 122 w 228"/>
                <a:gd name="T81" fmla="*/ 88 h 268"/>
                <a:gd name="T82" fmla="*/ 132 w 228"/>
                <a:gd name="T83" fmla="*/ 80 h 268"/>
                <a:gd name="T84" fmla="*/ 86 w 228"/>
                <a:gd name="T85" fmla="*/ 74 h 268"/>
                <a:gd name="T86" fmla="*/ 68 w 228"/>
                <a:gd name="T87" fmla="*/ 72 h 268"/>
                <a:gd name="T88" fmla="*/ 56 w 228"/>
                <a:gd name="T89" fmla="*/ 74 h 268"/>
                <a:gd name="T90" fmla="*/ 44 w 228"/>
                <a:gd name="T91" fmla="*/ 54 h 268"/>
                <a:gd name="T92" fmla="*/ 44 w 228"/>
                <a:gd name="T93" fmla="*/ 40 h 268"/>
                <a:gd name="T94" fmla="*/ 66 w 228"/>
                <a:gd name="T95" fmla="*/ 42 h 268"/>
                <a:gd name="T96" fmla="*/ 78 w 228"/>
                <a:gd name="T97" fmla="*/ 26 h 268"/>
                <a:gd name="T98" fmla="*/ 100 w 228"/>
                <a:gd name="T99" fmla="*/ 18 h 268"/>
                <a:gd name="T100" fmla="*/ 122 w 228"/>
                <a:gd name="T101" fmla="*/ 4 h 268"/>
                <a:gd name="T102" fmla="*/ 160 w 228"/>
                <a:gd name="T103" fmla="*/ 2 h 268"/>
                <a:gd name="T104" fmla="*/ 188 w 228"/>
                <a:gd name="T105" fmla="*/ 6 h 268"/>
                <a:gd name="T106" fmla="*/ 212 w 228"/>
                <a:gd name="T107" fmla="*/ 26 h 268"/>
                <a:gd name="T108" fmla="*/ 216 w 228"/>
                <a:gd name="T109" fmla="*/ 30 h 268"/>
                <a:gd name="T110" fmla="*/ 218 w 228"/>
                <a:gd name="T111" fmla="*/ 64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28" h="268">
                  <a:moveTo>
                    <a:pt x="222" y="68"/>
                  </a:moveTo>
                  <a:lnTo>
                    <a:pt x="228" y="80"/>
                  </a:lnTo>
                  <a:lnTo>
                    <a:pt x="222" y="82"/>
                  </a:lnTo>
                  <a:lnTo>
                    <a:pt x="216" y="84"/>
                  </a:lnTo>
                  <a:lnTo>
                    <a:pt x="212" y="84"/>
                  </a:lnTo>
                  <a:lnTo>
                    <a:pt x="208" y="82"/>
                  </a:lnTo>
                  <a:lnTo>
                    <a:pt x="206" y="82"/>
                  </a:lnTo>
                  <a:lnTo>
                    <a:pt x="204" y="80"/>
                  </a:lnTo>
                  <a:lnTo>
                    <a:pt x="200" y="80"/>
                  </a:lnTo>
                  <a:lnTo>
                    <a:pt x="198" y="80"/>
                  </a:lnTo>
                  <a:lnTo>
                    <a:pt x="196" y="80"/>
                  </a:lnTo>
                  <a:lnTo>
                    <a:pt x="196" y="82"/>
                  </a:lnTo>
                  <a:lnTo>
                    <a:pt x="196" y="84"/>
                  </a:lnTo>
                  <a:lnTo>
                    <a:pt x="198" y="84"/>
                  </a:lnTo>
                  <a:lnTo>
                    <a:pt x="200" y="86"/>
                  </a:lnTo>
                  <a:lnTo>
                    <a:pt x="200" y="88"/>
                  </a:lnTo>
                  <a:lnTo>
                    <a:pt x="200" y="88"/>
                  </a:lnTo>
                  <a:lnTo>
                    <a:pt x="202" y="90"/>
                  </a:lnTo>
                  <a:lnTo>
                    <a:pt x="202" y="90"/>
                  </a:lnTo>
                  <a:lnTo>
                    <a:pt x="200" y="92"/>
                  </a:lnTo>
                  <a:lnTo>
                    <a:pt x="198" y="92"/>
                  </a:lnTo>
                  <a:lnTo>
                    <a:pt x="196" y="92"/>
                  </a:lnTo>
                  <a:lnTo>
                    <a:pt x="196" y="92"/>
                  </a:lnTo>
                  <a:lnTo>
                    <a:pt x="194" y="92"/>
                  </a:lnTo>
                  <a:lnTo>
                    <a:pt x="192" y="94"/>
                  </a:lnTo>
                  <a:lnTo>
                    <a:pt x="192" y="96"/>
                  </a:lnTo>
                  <a:lnTo>
                    <a:pt x="192" y="96"/>
                  </a:lnTo>
                  <a:lnTo>
                    <a:pt x="204" y="96"/>
                  </a:lnTo>
                  <a:lnTo>
                    <a:pt x="208" y="98"/>
                  </a:lnTo>
                  <a:lnTo>
                    <a:pt x="208" y="98"/>
                  </a:lnTo>
                  <a:lnTo>
                    <a:pt x="206" y="100"/>
                  </a:lnTo>
                  <a:lnTo>
                    <a:pt x="206" y="100"/>
                  </a:lnTo>
                  <a:lnTo>
                    <a:pt x="204" y="102"/>
                  </a:lnTo>
                  <a:lnTo>
                    <a:pt x="202" y="102"/>
                  </a:lnTo>
                  <a:lnTo>
                    <a:pt x="200" y="104"/>
                  </a:lnTo>
                  <a:lnTo>
                    <a:pt x="200" y="106"/>
                  </a:lnTo>
                  <a:lnTo>
                    <a:pt x="202" y="106"/>
                  </a:lnTo>
                  <a:lnTo>
                    <a:pt x="202" y="108"/>
                  </a:lnTo>
                  <a:lnTo>
                    <a:pt x="214" y="106"/>
                  </a:lnTo>
                  <a:lnTo>
                    <a:pt x="216" y="108"/>
                  </a:lnTo>
                  <a:lnTo>
                    <a:pt x="216" y="110"/>
                  </a:lnTo>
                  <a:lnTo>
                    <a:pt x="214" y="112"/>
                  </a:lnTo>
                  <a:lnTo>
                    <a:pt x="212" y="114"/>
                  </a:lnTo>
                  <a:lnTo>
                    <a:pt x="210" y="114"/>
                  </a:lnTo>
                  <a:lnTo>
                    <a:pt x="210" y="114"/>
                  </a:lnTo>
                  <a:lnTo>
                    <a:pt x="208" y="114"/>
                  </a:lnTo>
                  <a:lnTo>
                    <a:pt x="200" y="116"/>
                  </a:lnTo>
                  <a:lnTo>
                    <a:pt x="194" y="118"/>
                  </a:lnTo>
                  <a:lnTo>
                    <a:pt x="188" y="122"/>
                  </a:lnTo>
                  <a:lnTo>
                    <a:pt x="186" y="124"/>
                  </a:lnTo>
                  <a:lnTo>
                    <a:pt x="184" y="126"/>
                  </a:lnTo>
                  <a:lnTo>
                    <a:pt x="182" y="128"/>
                  </a:lnTo>
                  <a:lnTo>
                    <a:pt x="176" y="134"/>
                  </a:lnTo>
                  <a:lnTo>
                    <a:pt x="172" y="136"/>
                  </a:lnTo>
                  <a:lnTo>
                    <a:pt x="166" y="138"/>
                  </a:lnTo>
                  <a:lnTo>
                    <a:pt x="164" y="138"/>
                  </a:lnTo>
                  <a:lnTo>
                    <a:pt x="162" y="138"/>
                  </a:lnTo>
                  <a:lnTo>
                    <a:pt x="166" y="142"/>
                  </a:lnTo>
                  <a:lnTo>
                    <a:pt x="160" y="148"/>
                  </a:lnTo>
                  <a:lnTo>
                    <a:pt x="158" y="150"/>
                  </a:lnTo>
                  <a:lnTo>
                    <a:pt x="154" y="152"/>
                  </a:lnTo>
                  <a:lnTo>
                    <a:pt x="152" y="152"/>
                  </a:lnTo>
                  <a:lnTo>
                    <a:pt x="152" y="154"/>
                  </a:lnTo>
                  <a:lnTo>
                    <a:pt x="154" y="156"/>
                  </a:lnTo>
                  <a:lnTo>
                    <a:pt x="154" y="158"/>
                  </a:lnTo>
                  <a:lnTo>
                    <a:pt x="152" y="160"/>
                  </a:lnTo>
                  <a:lnTo>
                    <a:pt x="150" y="162"/>
                  </a:lnTo>
                  <a:lnTo>
                    <a:pt x="148" y="164"/>
                  </a:lnTo>
                  <a:lnTo>
                    <a:pt x="146" y="164"/>
                  </a:lnTo>
                  <a:lnTo>
                    <a:pt x="140" y="160"/>
                  </a:lnTo>
                  <a:lnTo>
                    <a:pt x="132" y="166"/>
                  </a:lnTo>
                  <a:lnTo>
                    <a:pt x="130" y="164"/>
                  </a:lnTo>
                  <a:lnTo>
                    <a:pt x="128" y="164"/>
                  </a:lnTo>
                  <a:lnTo>
                    <a:pt x="124" y="168"/>
                  </a:lnTo>
                  <a:lnTo>
                    <a:pt x="122" y="170"/>
                  </a:lnTo>
                  <a:lnTo>
                    <a:pt x="120" y="172"/>
                  </a:lnTo>
                  <a:lnTo>
                    <a:pt x="120" y="174"/>
                  </a:lnTo>
                  <a:lnTo>
                    <a:pt x="118" y="176"/>
                  </a:lnTo>
                  <a:lnTo>
                    <a:pt x="116" y="178"/>
                  </a:lnTo>
                  <a:lnTo>
                    <a:pt x="114" y="180"/>
                  </a:lnTo>
                  <a:lnTo>
                    <a:pt x="112" y="180"/>
                  </a:lnTo>
                  <a:lnTo>
                    <a:pt x="112" y="180"/>
                  </a:lnTo>
                  <a:lnTo>
                    <a:pt x="108" y="180"/>
                  </a:lnTo>
                  <a:lnTo>
                    <a:pt x="106" y="182"/>
                  </a:lnTo>
                  <a:lnTo>
                    <a:pt x="106" y="184"/>
                  </a:lnTo>
                  <a:lnTo>
                    <a:pt x="106" y="184"/>
                  </a:lnTo>
                  <a:lnTo>
                    <a:pt x="106" y="186"/>
                  </a:lnTo>
                  <a:lnTo>
                    <a:pt x="106" y="188"/>
                  </a:lnTo>
                  <a:lnTo>
                    <a:pt x="108" y="186"/>
                  </a:lnTo>
                  <a:lnTo>
                    <a:pt x="112" y="188"/>
                  </a:lnTo>
                  <a:lnTo>
                    <a:pt x="116" y="188"/>
                  </a:lnTo>
                  <a:lnTo>
                    <a:pt x="118" y="190"/>
                  </a:lnTo>
                  <a:lnTo>
                    <a:pt x="118" y="190"/>
                  </a:lnTo>
                  <a:lnTo>
                    <a:pt x="120" y="192"/>
                  </a:lnTo>
                  <a:lnTo>
                    <a:pt x="118" y="194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198"/>
                  </a:lnTo>
                  <a:lnTo>
                    <a:pt x="110" y="200"/>
                  </a:lnTo>
                  <a:lnTo>
                    <a:pt x="110" y="202"/>
                  </a:lnTo>
                  <a:lnTo>
                    <a:pt x="108" y="204"/>
                  </a:lnTo>
                  <a:lnTo>
                    <a:pt x="104" y="206"/>
                  </a:lnTo>
                  <a:lnTo>
                    <a:pt x="102" y="208"/>
                  </a:lnTo>
                  <a:lnTo>
                    <a:pt x="102" y="208"/>
                  </a:lnTo>
                  <a:lnTo>
                    <a:pt x="100" y="214"/>
                  </a:lnTo>
                  <a:lnTo>
                    <a:pt x="98" y="218"/>
                  </a:lnTo>
                  <a:lnTo>
                    <a:pt x="96" y="222"/>
                  </a:lnTo>
                  <a:lnTo>
                    <a:pt x="92" y="224"/>
                  </a:lnTo>
                  <a:lnTo>
                    <a:pt x="88" y="224"/>
                  </a:lnTo>
                  <a:lnTo>
                    <a:pt x="86" y="226"/>
                  </a:lnTo>
                  <a:lnTo>
                    <a:pt x="86" y="226"/>
                  </a:lnTo>
                  <a:lnTo>
                    <a:pt x="82" y="224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78" y="230"/>
                  </a:lnTo>
                  <a:lnTo>
                    <a:pt x="76" y="234"/>
                  </a:lnTo>
                  <a:lnTo>
                    <a:pt x="76" y="236"/>
                  </a:lnTo>
                  <a:lnTo>
                    <a:pt x="76" y="236"/>
                  </a:lnTo>
                  <a:lnTo>
                    <a:pt x="76" y="238"/>
                  </a:lnTo>
                  <a:lnTo>
                    <a:pt x="78" y="242"/>
                  </a:lnTo>
                  <a:lnTo>
                    <a:pt x="78" y="246"/>
                  </a:lnTo>
                  <a:lnTo>
                    <a:pt x="78" y="250"/>
                  </a:lnTo>
                  <a:lnTo>
                    <a:pt x="78" y="250"/>
                  </a:lnTo>
                  <a:lnTo>
                    <a:pt x="78" y="256"/>
                  </a:lnTo>
                  <a:lnTo>
                    <a:pt x="76" y="258"/>
                  </a:lnTo>
                  <a:lnTo>
                    <a:pt x="74" y="260"/>
                  </a:lnTo>
                  <a:lnTo>
                    <a:pt x="72" y="262"/>
                  </a:lnTo>
                  <a:lnTo>
                    <a:pt x="70" y="262"/>
                  </a:lnTo>
                  <a:lnTo>
                    <a:pt x="68" y="262"/>
                  </a:lnTo>
                  <a:lnTo>
                    <a:pt x="68" y="262"/>
                  </a:lnTo>
                  <a:lnTo>
                    <a:pt x="62" y="266"/>
                  </a:lnTo>
                  <a:lnTo>
                    <a:pt x="58" y="266"/>
                  </a:lnTo>
                  <a:lnTo>
                    <a:pt x="54" y="268"/>
                  </a:lnTo>
                  <a:lnTo>
                    <a:pt x="52" y="266"/>
                  </a:lnTo>
                  <a:lnTo>
                    <a:pt x="50" y="266"/>
                  </a:lnTo>
                  <a:lnTo>
                    <a:pt x="48" y="264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8" y="262"/>
                  </a:lnTo>
                  <a:lnTo>
                    <a:pt x="46" y="258"/>
                  </a:lnTo>
                  <a:lnTo>
                    <a:pt x="42" y="256"/>
                  </a:lnTo>
                  <a:lnTo>
                    <a:pt x="38" y="254"/>
                  </a:lnTo>
                  <a:lnTo>
                    <a:pt x="36" y="254"/>
                  </a:lnTo>
                  <a:lnTo>
                    <a:pt x="34" y="254"/>
                  </a:lnTo>
                  <a:lnTo>
                    <a:pt x="32" y="254"/>
                  </a:lnTo>
                  <a:lnTo>
                    <a:pt x="28" y="256"/>
                  </a:lnTo>
                  <a:lnTo>
                    <a:pt x="24" y="256"/>
                  </a:lnTo>
                  <a:lnTo>
                    <a:pt x="22" y="254"/>
                  </a:lnTo>
                  <a:lnTo>
                    <a:pt x="20" y="252"/>
                  </a:lnTo>
                  <a:lnTo>
                    <a:pt x="18" y="250"/>
                  </a:lnTo>
                  <a:lnTo>
                    <a:pt x="16" y="250"/>
                  </a:lnTo>
                  <a:lnTo>
                    <a:pt x="10" y="246"/>
                  </a:lnTo>
                  <a:lnTo>
                    <a:pt x="6" y="244"/>
                  </a:lnTo>
                  <a:lnTo>
                    <a:pt x="2" y="240"/>
                  </a:lnTo>
                  <a:lnTo>
                    <a:pt x="2" y="238"/>
                  </a:lnTo>
                  <a:lnTo>
                    <a:pt x="0" y="238"/>
                  </a:lnTo>
                  <a:lnTo>
                    <a:pt x="0" y="236"/>
                  </a:lnTo>
                  <a:lnTo>
                    <a:pt x="4" y="230"/>
                  </a:lnTo>
                  <a:lnTo>
                    <a:pt x="6" y="226"/>
                  </a:lnTo>
                  <a:lnTo>
                    <a:pt x="10" y="224"/>
                  </a:lnTo>
                  <a:lnTo>
                    <a:pt x="12" y="222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0" y="220"/>
                  </a:lnTo>
                  <a:lnTo>
                    <a:pt x="24" y="218"/>
                  </a:lnTo>
                  <a:lnTo>
                    <a:pt x="24" y="216"/>
                  </a:lnTo>
                  <a:lnTo>
                    <a:pt x="22" y="214"/>
                  </a:lnTo>
                  <a:lnTo>
                    <a:pt x="20" y="214"/>
                  </a:lnTo>
                  <a:lnTo>
                    <a:pt x="18" y="214"/>
                  </a:lnTo>
                  <a:lnTo>
                    <a:pt x="18" y="212"/>
                  </a:lnTo>
                  <a:lnTo>
                    <a:pt x="18" y="210"/>
                  </a:lnTo>
                  <a:lnTo>
                    <a:pt x="20" y="208"/>
                  </a:lnTo>
                  <a:lnTo>
                    <a:pt x="22" y="206"/>
                  </a:lnTo>
                  <a:lnTo>
                    <a:pt x="24" y="206"/>
                  </a:lnTo>
                  <a:lnTo>
                    <a:pt x="26" y="206"/>
                  </a:lnTo>
                  <a:lnTo>
                    <a:pt x="28" y="208"/>
                  </a:lnTo>
                  <a:lnTo>
                    <a:pt x="28" y="208"/>
                  </a:lnTo>
                  <a:lnTo>
                    <a:pt x="30" y="212"/>
                  </a:lnTo>
                  <a:lnTo>
                    <a:pt x="34" y="216"/>
                  </a:lnTo>
                  <a:lnTo>
                    <a:pt x="36" y="218"/>
                  </a:lnTo>
                  <a:lnTo>
                    <a:pt x="38" y="218"/>
                  </a:lnTo>
                  <a:lnTo>
                    <a:pt x="40" y="218"/>
                  </a:lnTo>
                  <a:lnTo>
                    <a:pt x="42" y="218"/>
                  </a:lnTo>
                  <a:lnTo>
                    <a:pt x="44" y="218"/>
                  </a:lnTo>
                  <a:lnTo>
                    <a:pt x="44" y="216"/>
                  </a:lnTo>
                  <a:lnTo>
                    <a:pt x="44" y="214"/>
                  </a:lnTo>
                  <a:lnTo>
                    <a:pt x="42" y="212"/>
                  </a:lnTo>
                  <a:lnTo>
                    <a:pt x="42" y="210"/>
                  </a:lnTo>
                  <a:lnTo>
                    <a:pt x="40" y="208"/>
                  </a:lnTo>
                  <a:lnTo>
                    <a:pt x="40" y="206"/>
                  </a:lnTo>
                  <a:lnTo>
                    <a:pt x="36" y="204"/>
                  </a:lnTo>
                  <a:lnTo>
                    <a:pt x="36" y="202"/>
                  </a:lnTo>
                  <a:lnTo>
                    <a:pt x="36" y="200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38" y="198"/>
                  </a:lnTo>
                  <a:lnTo>
                    <a:pt x="40" y="194"/>
                  </a:lnTo>
                  <a:lnTo>
                    <a:pt x="40" y="192"/>
                  </a:lnTo>
                  <a:lnTo>
                    <a:pt x="38" y="192"/>
                  </a:lnTo>
                  <a:lnTo>
                    <a:pt x="38" y="192"/>
                  </a:lnTo>
                  <a:lnTo>
                    <a:pt x="36" y="192"/>
                  </a:lnTo>
                  <a:lnTo>
                    <a:pt x="36" y="192"/>
                  </a:lnTo>
                  <a:lnTo>
                    <a:pt x="28" y="198"/>
                  </a:lnTo>
                  <a:lnTo>
                    <a:pt x="26" y="198"/>
                  </a:lnTo>
                  <a:lnTo>
                    <a:pt x="24" y="196"/>
                  </a:lnTo>
                  <a:lnTo>
                    <a:pt x="26" y="194"/>
                  </a:lnTo>
                  <a:lnTo>
                    <a:pt x="26" y="190"/>
                  </a:lnTo>
                  <a:lnTo>
                    <a:pt x="28" y="188"/>
                  </a:lnTo>
                  <a:lnTo>
                    <a:pt x="30" y="186"/>
                  </a:lnTo>
                  <a:lnTo>
                    <a:pt x="30" y="186"/>
                  </a:lnTo>
                  <a:lnTo>
                    <a:pt x="34" y="180"/>
                  </a:lnTo>
                  <a:lnTo>
                    <a:pt x="36" y="176"/>
                  </a:lnTo>
                  <a:lnTo>
                    <a:pt x="38" y="174"/>
                  </a:lnTo>
                  <a:lnTo>
                    <a:pt x="40" y="174"/>
                  </a:lnTo>
                  <a:lnTo>
                    <a:pt x="40" y="174"/>
                  </a:lnTo>
                  <a:lnTo>
                    <a:pt x="42" y="176"/>
                  </a:lnTo>
                  <a:lnTo>
                    <a:pt x="42" y="176"/>
                  </a:lnTo>
                  <a:lnTo>
                    <a:pt x="44" y="178"/>
                  </a:lnTo>
                  <a:lnTo>
                    <a:pt x="46" y="178"/>
                  </a:lnTo>
                  <a:lnTo>
                    <a:pt x="50" y="176"/>
                  </a:lnTo>
                  <a:lnTo>
                    <a:pt x="54" y="174"/>
                  </a:lnTo>
                  <a:lnTo>
                    <a:pt x="58" y="172"/>
                  </a:lnTo>
                  <a:lnTo>
                    <a:pt x="60" y="170"/>
                  </a:lnTo>
                  <a:lnTo>
                    <a:pt x="62" y="168"/>
                  </a:lnTo>
                  <a:lnTo>
                    <a:pt x="64" y="168"/>
                  </a:lnTo>
                  <a:lnTo>
                    <a:pt x="68" y="166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8" y="164"/>
                  </a:lnTo>
                  <a:lnTo>
                    <a:pt x="66" y="162"/>
                  </a:lnTo>
                  <a:lnTo>
                    <a:pt x="64" y="162"/>
                  </a:lnTo>
                  <a:lnTo>
                    <a:pt x="62" y="162"/>
                  </a:lnTo>
                  <a:lnTo>
                    <a:pt x="60" y="166"/>
                  </a:lnTo>
                  <a:lnTo>
                    <a:pt x="56" y="166"/>
                  </a:lnTo>
                  <a:lnTo>
                    <a:pt x="54" y="164"/>
                  </a:lnTo>
                  <a:lnTo>
                    <a:pt x="52" y="164"/>
                  </a:lnTo>
                  <a:lnTo>
                    <a:pt x="50" y="162"/>
                  </a:lnTo>
                  <a:lnTo>
                    <a:pt x="54" y="144"/>
                  </a:lnTo>
                  <a:lnTo>
                    <a:pt x="58" y="140"/>
                  </a:lnTo>
                  <a:lnTo>
                    <a:pt x="60" y="136"/>
                  </a:lnTo>
                  <a:lnTo>
                    <a:pt x="60" y="134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8" y="132"/>
                  </a:lnTo>
                  <a:lnTo>
                    <a:pt x="54" y="126"/>
                  </a:lnTo>
                  <a:lnTo>
                    <a:pt x="52" y="122"/>
                  </a:lnTo>
                  <a:lnTo>
                    <a:pt x="52" y="118"/>
                  </a:lnTo>
                  <a:lnTo>
                    <a:pt x="52" y="116"/>
                  </a:lnTo>
                  <a:lnTo>
                    <a:pt x="52" y="112"/>
                  </a:lnTo>
                  <a:lnTo>
                    <a:pt x="56" y="110"/>
                  </a:lnTo>
                  <a:lnTo>
                    <a:pt x="58" y="108"/>
                  </a:lnTo>
                  <a:lnTo>
                    <a:pt x="60" y="108"/>
                  </a:lnTo>
                  <a:lnTo>
                    <a:pt x="60" y="108"/>
                  </a:lnTo>
                  <a:lnTo>
                    <a:pt x="64" y="110"/>
                  </a:lnTo>
                  <a:lnTo>
                    <a:pt x="66" y="112"/>
                  </a:lnTo>
                  <a:lnTo>
                    <a:pt x="68" y="114"/>
                  </a:lnTo>
                  <a:lnTo>
                    <a:pt x="70" y="118"/>
                  </a:lnTo>
                  <a:lnTo>
                    <a:pt x="72" y="120"/>
                  </a:lnTo>
                  <a:lnTo>
                    <a:pt x="72" y="120"/>
                  </a:lnTo>
                  <a:lnTo>
                    <a:pt x="74" y="140"/>
                  </a:lnTo>
                  <a:lnTo>
                    <a:pt x="74" y="142"/>
                  </a:lnTo>
                  <a:lnTo>
                    <a:pt x="74" y="144"/>
                  </a:lnTo>
                  <a:lnTo>
                    <a:pt x="76" y="144"/>
                  </a:lnTo>
                  <a:lnTo>
                    <a:pt x="78" y="142"/>
                  </a:lnTo>
                  <a:lnTo>
                    <a:pt x="78" y="140"/>
                  </a:lnTo>
                  <a:lnTo>
                    <a:pt x="80" y="138"/>
                  </a:lnTo>
                  <a:lnTo>
                    <a:pt x="82" y="136"/>
                  </a:lnTo>
                  <a:lnTo>
                    <a:pt x="82" y="134"/>
                  </a:lnTo>
                  <a:lnTo>
                    <a:pt x="80" y="128"/>
                  </a:lnTo>
                  <a:lnTo>
                    <a:pt x="80" y="122"/>
                  </a:lnTo>
                  <a:lnTo>
                    <a:pt x="80" y="118"/>
                  </a:lnTo>
                  <a:lnTo>
                    <a:pt x="80" y="116"/>
                  </a:lnTo>
                  <a:lnTo>
                    <a:pt x="82" y="114"/>
                  </a:lnTo>
                  <a:lnTo>
                    <a:pt x="84" y="110"/>
                  </a:lnTo>
                  <a:lnTo>
                    <a:pt x="84" y="108"/>
                  </a:lnTo>
                  <a:lnTo>
                    <a:pt x="84" y="106"/>
                  </a:lnTo>
                  <a:lnTo>
                    <a:pt x="86" y="102"/>
                  </a:lnTo>
                  <a:lnTo>
                    <a:pt x="86" y="98"/>
                  </a:lnTo>
                  <a:lnTo>
                    <a:pt x="86" y="96"/>
                  </a:lnTo>
                  <a:lnTo>
                    <a:pt x="104" y="94"/>
                  </a:lnTo>
                  <a:lnTo>
                    <a:pt x="108" y="96"/>
                  </a:lnTo>
                  <a:lnTo>
                    <a:pt x="112" y="96"/>
                  </a:lnTo>
                  <a:lnTo>
                    <a:pt x="116" y="96"/>
                  </a:lnTo>
                  <a:lnTo>
                    <a:pt x="118" y="94"/>
                  </a:lnTo>
                  <a:lnTo>
                    <a:pt x="118" y="94"/>
                  </a:lnTo>
                  <a:lnTo>
                    <a:pt x="120" y="90"/>
                  </a:lnTo>
                  <a:lnTo>
                    <a:pt x="122" y="88"/>
                  </a:lnTo>
                  <a:lnTo>
                    <a:pt x="126" y="86"/>
                  </a:lnTo>
                  <a:lnTo>
                    <a:pt x="128" y="86"/>
                  </a:lnTo>
                  <a:lnTo>
                    <a:pt x="130" y="86"/>
                  </a:lnTo>
                  <a:lnTo>
                    <a:pt x="128" y="84"/>
                  </a:lnTo>
                  <a:lnTo>
                    <a:pt x="128" y="84"/>
                  </a:lnTo>
                  <a:lnTo>
                    <a:pt x="130" y="82"/>
                  </a:lnTo>
                  <a:lnTo>
                    <a:pt x="132" y="80"/>
                  </a:lnTo>
                  <a:lnTo>
                    <a:pt x="134" y="80"/>
                  </a:lnTo>
                  <a:lnTo>
                    <a:pt x="134" y="78"/>
                  </a:lnTo>
                  <a:lnTo>
                    <a:pt x="130" y="76"/>
                  </a:lnTo>
                  <a:lnTo>
                    <a:pt x="96" y="80"/>
                  </a:lnTo>
                  <a:lnTo>
                    <a:pt x="92" y="76"/>
                  </a:lnTo>
                  <a:lnTo>
                    <a:pt x="90" y="76"/>
                  </a:lnTo>
                  <a:lnTo>
                    <a:pt x="86" y="74"/>
                  </a:lnTo>
                  <a:lnTo>
                    <a:pt x="82" y="74"/>
                  </a:lnTo>
                  <a:lnTo>
                    <a:pt x="82" y="74"/>
                  </a:lnTo>
                  <a:lnTo>
                    <a:pt x="78" y="74"/>
                  </a:lnTo>
                  <a:lnTo>
                    <a:pt x="74" y="74"/>
                  </a:lnTo>
                  <a:lnTo>
                    <a:pt x="70" y="74"/>
                  </a:lnTo>
                  <a:lnTo>
                    <a:pt x="68" y="72"/>
                  </a:lnTo>
                  <a:lnTo>
                    <a:pt x="68" y="72"/>
                  </a:lnTo>
                  <a:lnTo>
                    <a:pt x="66" y="70"/>
                  </a:lnTo>
                  <a:lnTo>
                    <a:pt x="64" y="70"/>
                  </a:lnTo>
                  <a:lnTo>
                    <a:pt x="62" y="70"/>
                  </a:lnTo>
                  <a:lnTo>
                    <a:pt x="62" y="70"/>
                  </a:lnTo>
                  <a:lnTo>
                    <a:pt x="62" y="72"/>
                  </a:lnTo>
                  <a:lnTo>
                    <a:pt x="58" y="74"/>
                  </a:lnTo>
                  <a:lnTo>
                    <a:pt x="56" y="74"/>
                  </a:lnTo>
                  <a:lnTo>
                    <a:pt x="54" y="74"/>
                  </a:lnTo>
                  <a:lnTo>
                    <a:pt x="54" y="72"/>
                  </a:lnTo>
                  <a:lnTo>
                    <a:pt x="54" y="72"/>
                  </a:lnTo>
                  <a:lnTo>
                    <a:pt x="44" y="64"/>
                  </a:lnTo>
                  <a:lnTo>
                    <a:pt x="42" y="60"/>
                  </a:lnTo>
                  <a:lnTo>
                    <a:pt x="42" y="56"/>
                  </a:lnTo>
                  <a:lnTo>
                    <a:pt x="44" y="54"/>
                  </a:lnTo>
                  <a:lnTo>
                    <a:pt x="44" y="54"/>
                  </a:lnTo>
                  <a:lnTo>
                    <a:pt x="46" y="50"/>
                  </a:lnTo>
                  <a:lnTo>
                    <a:pt x="44" y="46"/>
                  </a:lnTo>
                  <a:lnTo>
                    <a:pt x="44" y="44"/>
                  </a:lnTo>
                  <a:lnTo>
                    <a:pt x="42" y="44"/>
                  </a:lnTo>
                  <a:lnTo>
                    <a:pt x="44" y="42"/>
                  </a:lnTo>
                  <a:lnTo>
                    <a:pt x="44" y="40"/>
                  </a:lnTo>
                  <a:lnTo>
                    <a:pt x="48" y="38"/>
                  </a:lnTo>
                  <a:lnTo>
                    <a:pt x="50" y="36"/>
                  </a:lnTo>
                  <a:lnTo>
                    <a:pt x="52" y="36"/>
                  </a:lnTo>
                  <a:lnTo>
                    <a:pt x="56" y="36"/>
                  </a:lnTo>
                  <a:lnTo>
                    <a:pt x="60" y="38"/>
                  </a:lnTo>
                  <a:lnTo>
                    <a:pt x="64" y="42"/>
                  </a:lnTo>
                  <a:lnTo>
                    <a:pt x="66" y="42"/>
                  </a:lnTo>
                  <a:lnTo>
                    <a:pt x="68" y="44"/>
                  </a:lnTo>
                  <a:lnTo>
                    <a:pt x="70" y="34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2" y="30"/>
                  </a:lnTo>
                  <a:lnTo>
                    <a:pt x="74" y="28"/>
                  </a:lnTo>
                  <a:lnTo>
                    <a:pt x="78" y="26"/>
                  </a:lnTo>
                  <a:lnTo>
                    <a:pt x="82" y="26"/>
                  </a:lnTo>
                  <a:lnTo>
                    <a:pt x="86" y="26"/>
                  </a:lnTo>
                  <a:lnTo>
                    <a:pt x="90" y="24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96" y="26"/>
                  </a:lnTo>
                  <a:lnTo>
                    <a:pt x="100" y="18"/>
                  </a:lnTo>
                  <a:lnTo>
                    <a:pt x="100" y="16"/>
                  </a:lnTo>
                  <a:lnTo>
                    <a:pt x="102" y="14"/>
                  </a:lnTo>
                  <a:lnTo>
                    <a:pt x="106" y="12"/>
                  </a:lnTo>
                  <a:lnTo>
                    <a:pt x="110" y="8"/>
                  </a:lnTo>
                  <a:lnTo>
                    <a:pt x="118" y="6"/>
                  </a:lnTo>
                  <a:lnTo>
                    <a:pt x="120" y="14"/>
                  </a:lnTo>
                  <a:lnTo>
                    <a:pt x="122" y="4"/>
                  </a:lnTo>
                  <a:lnTo>
                    <a:pt x="122" y="2"/>
                  </a:lnTo>
                  <a:lnTo>
                    <a:pt x="126" y="2"/>
                  </a:lnTo>
                  <a:lnTo>
                    <a:pt x="130" y="0"/>
                  </a:lnTo>
                  <a:lnTo>
                    <a:pt x="134" y="0"/>
                  </a:lnTo>
                  <a:lnTo>
                    <a:pt x="138" y="0"/>
                  </a:lnTo>
                  <a:lnTo>
                    <a:pt x="148" y="2"/>
                  </a:lnTo>
                  <a:lnTo>
                    <a:pt x="160" y="2"/>
                  </a:lnTo>
                  <a:lnTo>
                    <a:pt x="170" y="4"/>
                  </a:lnTo>
                  <a:lnTo>
                    <a:pt x="174" y="4"/>
                  </a:lnTo>
                  <a:lnTo>
                    <a:pt x="174" y="14"/>
                  </a:lnTo>
                  <a:lnTo>
                    <a:pt x="180" y="8"/>
                  </a:lnTo>
                  <a:lnTo>
                    <a:pt x="180" y="8"/>
                  </a:lnTo>
                  <a:lnTo>
                    <a:pt x="184" y="6"/>
                  </a:lnTo>
                  <a:lnTo>
                    <a:pt x="188" y="6"/>
                  </a:lnTo>
                  <a:lnTo>
                    <a:pt x="192" y="8"/>
                  </a:lnTo>
                  <a:lnTo>
                    <a:pt x="196" y="8"/>
                  </a:lnTo>
                  <a:lnTo>
                    <a:pt x="200" y="12"/>
                  </a:lnTo>
                  <a:lnTo>
                    <a:pt x="202" y="16"/>
                  </a:lnTo>
                  <a:lnTo>
                    <a:pt x="206" y="20"/>
                  </a:lnTo>
                  <a:lnTo>
                    <a:pt x="210" y="22"/>
                  </a:lnTo>
                  <a:lnTo>
                    <a:pt x="212" y="26"/>
                  </a:lnTo>
                  <a:lnTo>
                    <a:pt x="212" y="26"/>
                  </a:lnTo>
                  <a:lnTo>
                    <a:pt x="208" y="30"/>
                  </a:lnTo>
                  <a:lnTo>
                    <a:pt x="208" y="30"/>
                  </a:lnTo>
                  <a:lnTo>
                    <a:pt x="210" y="30"/>
                  </a:lnTo>
                  <a:lnTo>
                    <a:pt x="210" y="28"/>
                  </a:lnTo>
                  <a:lnTo>
                    <a:pt x="214" y="28"/>
                  </a:lnTo>
                  <a:lnTo>
                    <a:pt x="216" y="30"/>
                  </a:lnTo>
                  <a:lnTo>
                    <a:pt x="220" y="36"/>
                  </a:lnTo>
                  <a:lnTo>
                    <a:pt x="222" y="40"/>
                  </a:lnTo>
                  <a:lnTo>
                    <a:pt x="220" y="46"/>
                  </a:lnTo>
                  <a:lnTo>
                    <a:pt x="218" y="52"/>
                  </a:lnTo>
                  <a:lnTo>
                    <a:pt x="216" y="56"/>
                  </a:lnTo>
                  <a:lnTo>
                    <a:pt x="218" y="60"/>
                  </a:lnTo>
                  <a:lnTo>
                    <a:pt x="218" y="64"/>
                  </a:lnTo>
                  <a:lnTo>
                    <a:pt x="220" y="66"/>
                  </a:lnTo>
                  <a:lnTo>
                    <a:pt x="222" y="68"/>
                  </a:lnTo>
                  <a:lnTo>
                    <a:pt x="222" y="6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5" name="Freeform 555"/>
            <p:cNvSpPr>
              <a:spLocks/>
            </p:cNvSpPr>
            <p:nvPr/>
          </p:nvSpPr>
          <p:spPr bwMode="gray">
            <a:xfrm>
              <a:off x="7940817" y="5553348"/>
              <a:ext cx="144409" cy="166513"/>
            </a:xfrm>
            <a:custGeom>
              <a:avLst/>
              <a:gdLst>
                <a:gd name="T0" fmla="*/ 78 w 78"/>
                <a:gd name="T1" fmla="*/ 50 h 90"/>
                <a:gd name="T2" fmla="*/ 60 w 78"/>
                <a:gd name="T3" fmla="*/ 32 h 90"/>
                <a:gd name="T4" fmla="*/ 60 w 78"/>
                <a:gd name="T5" fmla="*/ 30 h 90"/>
                <a:gd name="T6" fmla="*/ 58 w 78"/>
                <a:gd name="T7" fmla="*/ 28 h 90"/>
                <a:gd name="T8" fmla="*/ 56 w 78"/>
                <a:gd name="T9" fmla="*/ 26 h 90"/>
                <a:gd name="T10" fmla="*/ 52 w 78"/>
                <a:gd name="T11" fmla="*/ 24 h 90"/>
                <a:gd name="T12" fmla="*/ 44 w 78"/>
                <a:gd name="T13" fmla="*/ 20 h 90"/>
                <a:gd name="T14" fmla="*/ 36 w 78"/>
                <a:gd name="T15" fmla="*/ 18 h 90"/>
                <a:gd name="T16" fmla="*/ 32 w 78"/>
                <a:gd name="T17" fmla="*/ 14 h 90"/>
                <a:gd name="T18" fmla="*/ 30 w 78"/>
                <a:gd name="T19" fmla="*/ 12 h 90"/>
                <a:gd name="T20" fmla="*/ 28 w 78"/>
                <a:gd name="T21" fmla="*/ 10 h 90"/>
                <a:gd name="T22" fmla="*/ 28 w 78"/>
                <a:gd name="T23" fmla="*/ 10 h 90"/>
                <a:gd name="T24" fmla="*/ 28 w 78"/>
                <a:gd name="T25" fmla="*/ 8 h 90"/>
                <a:gd name="T26" fmla="*/ 26 w 78"/>
                <a:gd name="T27" fmla="*/ 6 h 90"/>
                <a:gd name="T28" fmla="*/ 24 w 78"/>
                <a:gd name="T29" fmla="*/ 4 h 90"/>
                <a:gd name="T30" fmla="*/ 20 w 78"/>
                <a:gd name="T31" fmla="*/ 2 h 90"/>
                <a:gd name="T32" fmla="*/ 16 w 78"/>
                <a:gd name="T33" fmla="*/ 0 h 90"/>
                <a:gd name="T34" fmla="*/ 12 w 78"/>
                <a:gd name="T35" fmla="*/ 2 h 90"/>
                <a:gd name="T36" fmla="*/ 12 w 78"/>
                <a:gd name="T37" fmla="*/ 2 h 90"/>
                <a:gd name="T38" fmla="*/ 10 w 78"/>
                <a:gd name="T39" fmla="*/ 6 h 90"/>
                <a:gd name="T40" fmla="*/ 8 w 78"/>
                <a:gd name="T41" fmla="*/ 10 h 90"/>
                <a:gd name="T42" fmla="*/ 4 w 78"/>
                <a:gd name="T43" fmla="*/ 14 h 90"/>
                <a:gd name="T44" fmla="*/ 2 w 78"/>
                <a:gd name="T45" fmla="*/ 20 h 90"/>
                <a:gd name="T46" fmla="*/ 0 w 78"/>
                <a:gd name="T47" fmla="*/ 32 h 90"/>
                <a:gd name="T48" fmla="*/ 0 w 78"/>
                <a:gd name="T49" fmla="*/ 44 h 90"/>
                <a:gd name="T50" fmla="*/ 2 w 78"/>
                <a:gd name="T51" fmla="*/ 52 h 90"/>
                <a:gd name="T52" fmla="*/ 2 w 78"/>
                <a:gd name="T53" fmla="*/ 54 h 90"/>
                <a:gd name="T54" fmla="*/ 2 w 78"/>
                <a:gd name="T55" fmla="*/ 56 h 90"/>
                <a:gd name="T56" fmla="*/ 2 w 78"/>
                <a:gd name="T57" fmla="*/ 58 h 90"/>
                <a:gd name="T58" fmla="*/ 2 w 78"/>
                <a:gd name="T59" fmla="*/ 62 h 90"/>
                <a:gd name="T60" fmla="*/ 2 w 78"/>
                <a:gd name="T61" fmla="*/ 66 h 90"/>
                <a:gd name="T62" fmla="*/ 2 w 78"/>
                <a:gd name="T63" fmla="*/ 72 h 90"/>
                <a:gd name="T64" fmla="*/ 4 w 78"/>
                <a:gd name="T65" fmla="*/ 78 h 90"/>
                <a:gd name="T66" fmla="*/ 6 w 78"/>
                <a:gd name="T67" fmla="*/ 82 h 90"/>
                <a:gd name="T68" fmla="*/ 10 w 78"/>
                <a:gd name="T69" fmla="*/ 86 h 90"/>
                <a:gd name="T70" fmla="*/ 12 w 78"/>
                <a:gd name="T71" fmla="*/ 88 h 90"/>
                <a:gd name="T72" fmla="*/ 14 w 78"/>
                <a:gd name="T73" fmla="*/ 90 h 90"/>
                <a:gd name="T74" fmla="*/ 16 w 78"/>
                <a:gd name="T75" fmla="*/ 90 h 90"/>
                <a:gd name="T76" fmla="*/ 20 w 78"/>
                <a:gd name="T77" fmla="*/ 90 h 90"/>
                <a:gd name="T78" fmla="*/ 30 w 78"/>
                <a:gd name="T79" fmla="*/ 90 h 90"/>
                <a:gd name="T80" fmla="*/ 42 w 78"/>
                <a:gd name="T81" fmla="*/ 90 h 90"/>
                <a:gd name="T82" fmla="*/ 50 w 78"/>
                <a:gd name="T83" fmla="*/ 88 h 90"/>
                <a:gd name="T84" fmla="*/ 52 w 78"/>
                <a:gd name="T85" fmla="*/ 86 h 90"/>
                <a:gd name="T86" fmla="*/ 56 w 78"/>
                <a:gd name="T87" fmla="*/ 84 h 90"/>
                <a:gd name="T88" fmla="*/ 60 w 78"/>
                <a:gd name="T89" fmla="*/ 82 h 90"/>
                <a:gd name="T90" fmla="*/ 64 w 78"/>
                <a:gd name="T91" fmla="*/ 80 h 90"/>
                <a:gd name="T92" fmla="*/ 68 w 78"/>
                <a:gd name="T93" fmla="*/ 78 h 90"/>
                <a:gd name="T94" fmla="*/ 70 w 78"/>
                <a:gd name="T95" fmla="*/ 76 h 90"/>
                <a:gd name="T96" fmla="*/ 70 w 78"/>
                <a:gd name="T97" fmla="*/ 76 h 90"/>
                <a:gd name="T98" fmla="*/ 78 w 78"/>
                <a:gd name="T99" fmla="*/ 5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8" h="90">
                  <a:moveTo>
                    <a:pt x="78" y="50"/>
                  </a:moveTo>
                  <a:lnTo>
                    <a:pt x="60" y="32"/>
                  </a:lnTo>
                  <a:lnTo>
                    <a:pt x="60" y="30"/>
                  </a:lnTo>
                  <a:lnTo>
                    <a:pt x="58" y="28"/>
                  </a:lnTo>
                  <a:lnTo>
                    <a:pt x="56" y="26"/>
                  </a:lnTo>
                  <a:lnTo>
                    <a:pt x="52" y="24"/>
                  </a:lnTo>
                  <a:lnTo>
                    <a:pt x="44" y="20"/>
                  </a:lnTo>
                  <a:lnTo>
                    <a:pt x="36" y="18"/>
                  </a:lnTo>
                  <a:lnTo>
                    <a:pt x="32" y="14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28" y="8"/>
                  </a:lnTo>
                  <a:lnTo>
                    <a:pt x="26" y="6"/>
                  </a:lnTo>
                  <a:lnTo>
                    <a:pt x="24" y="4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2" y="20"/>
                  </a:lnTo>
                  <a:lnTo>
                    <a:pt x="0" y="32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2" y="58"/>
                  </a:lnTo>
                  <a:lnTo>
                    <a:pt x="2" y="62"/>
                  </a:lnTo>
                  <a:lnTo>
                    <a:pt x="2" y="66"/>
                  </a:lnTo>
                  <a:lnTo>
                    <a:pt x="2" y="72"/>
                  </a:lnTo>
                  <a:lnTo>
                    <a:pt x="4" y="78"/>
                  </a:lnTo>
                  <a:lnTo>
                    <a:pt x="6" y="82"/>
                  </a:lnTo>
                  <a:lnTo>
                    <a:pt x="10" y="86"/>
                  </a:lnTo>
                  <a:lnTo>
                    <a:pt x="12" y="88"/>
                  </a:lnTo>
                  <a:lnTo>
                    <a:pt x="14" y="90"/>
                  </a:lnTo>
                  <a:lnTo>
                    <a:pt x="16" y="90"/>
                  </a:lnTo>
                  <a:lnTo>
                    <a:pt x="20" y="90"/>
                  </a:lnTo>
                  <a:lnTo>
                    <a:pt x="30" y="90"/>
                  </a:lnTo>
                  <a:lnTo>
                    <a:pt x="42" y="90"/>
                  </a:lnTo>
                  <a:lnTo>
                    <a:pt x="50" y="88"/>
                  </a:lnTo>
                  <a:lnTo>
                    <a:pt x="52" y="86"/>
                  </a:lnTo>
                  <a:lnTo>
                    <a:pt x="56" y="84"/>
                  </a:lnTo>
                  <a:lnTo>
                    <a:pt x="60" y="82"/>
                  </a:lnTo>
                  <a:lnTo>
                    <a:pt x="64" y="80"/>
                  </a:lnTo>
                  <a:lnTo>
                    <a:pt x="68" y="78"/>
                  </a:lnTo>
                  <a:lnTo>
                    <a:pt x="70" y="76"/>
                  </a:lnTo>
                  <a:lnTo>
                    <a:pt x="70" y="76"/>
                  </a:lnTo>
                  <a:lnTo>
                    <a:pt x="78" y="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6" name="Freeform 556"/>
            <p:cNvSpPr>
              <a:spLocks/>
            </p:cNvSpPr>
            <p:nvPr/>
          </p:nvSpPr>
          <p:spPr bwMode="gray">
            <a:xfrm>
              <a:off x="5970932" y="2223078"/>
              <a:ext cx="2025428" cy="1380212"/>
            </a:xfrm>
            <a:custGeom>
              <a:avLst/>
              <a:gdLst>
                <a:gd name="T0" fmla="*/ 944 w 1094"/>
                <a:gd name="T1" fmla="*/ 658 h 746"/>
                <a:gd name="T2" fmla="*/ 978 w 1094"/>
                <a:gd name="T3" fmla="*/ 698 h 746"/>
                <a:gd name="T4" fmla="*/ 1002 w 1094"/>
                <a:gd name="T5" fmla="*/ 710 h 746"/>
                <a:gd name="T6" fmla="*/ 978 w 1094"/>
                <a:gd name="T7" fmla="*/ 672 h 746"/>
                <a:gd name="T8" fmla="*/ 970 w 1094"/>
                <a:gd name="T9" fmla="*/ 640 h 746"/>
                <a:gd name="T10" fmla="*/ 930 w 1094"/>
                <a:gd name="T11" fmla="*/ 638 h 746"/>
                <a:gd name="T12" fmla="*/ 1022 w 1094"/>
                <a:gd name="T13" fmla="*/ 600 h 746"/>
                <a:gd name="T14" fmla="*/ 1082 w 1094"/>
                <a:gd name="T15" fmla="*/ 568 h 746"/>
                <a:gd name="T16" fmla="*/ 1070 w 1094"/>
                <a:gd name="T17" fmla="*/ 500 h 746"/>
                <a:gd name="T18" fmla="*/ 1024 w 1094"/>
                <a:gd name="T19" fmla="*/ 460 h 746"/>
                <a:gd name="T20" fmla="*/ 974 w 1094"/>
                <a:gd name="T21" fmla="*/ 372 h 746"/>
                <a:gd name="T22" fmla="*/ 916 w 1094"/>
                <a:gd name="T23" fmla="*/ 354 h 746"/>
                <a:gd name="T24" fmla="*/ 878 w 1094"/>
                <a:gd name="T25" fmla="*/ 312 h 746"/>
                <a:gd name="T26" fmla="*/ 806 w 1094"/>
                <a:gd name="T27" fmla="*/ 332 h 746"/>
                <a:gd name="T28" fmla="*/ 816 w 1094"/>
                <a:gd name="T29" fmla="*/ 458 h 746"/>
                <a:gd name="T30" fmla="*/ 790 w 1094"/>
                <a:gd name="T31" fmla="*/ 510 h 746"/>
                <a:gd name="T32" fmla="*/ 792 w 1094"/>
                <a:gd name="T33" fmla="*/ 576 h 746"/>
                <a:gd name="T34" fmla="*/ 758 w 1094"/>
                <a:gd name="T35" fmla="*/ 556 h 746"/>
                <a:gd name="T36" fmla="*/ 736 w 1094"/>
                <a:gd name="T37" fmla="*/ 496 h 746"/>
                <a:gd name="T38" fmla="*/ 640 w 1094"/>
                <a:gd name="T39" fmla="*/ 440 h 746"/>
                <a:gd name="T40" fmla="*/ 592 w 1094"/>
                <a:gd name="T41" fmla="*/ 392 h 746"/>
                <a:gd name="T42" fmla="*/ 644 w 1094"/>
                <a:gd name="T43" fmla="*/ 298 h 746"/>
                <a:gd name="T44" fmla="*/ 682 w 1094"/>
                <a:gd name="T45" fmla="*/ 266 h 746"/>
                <a:gd name="T46" fmla="*/ 672 w 1094"/>
                <a:gd name="T47" fmla="*/ 194 h 746"/>
                <a:gd name="T48" fmla="*/ 738 w 1094"/>
                <a:gd name="T49" fmla="*/ 194 h 746"/>
                <a:gd name="T50" fmla="*/ 774 w 1094"/>
                <a:gd name="T51" fmla="*/ 156 h 746"/>
                <a:gd name="T52" fmla="*/ 768 w 1094"/>
                <a:gd name="T53" fmla="*/ 114 h 746"/>
                <a:gd name="T54" fmla="*/ 744 w 1094"/>
                <a:gd name="T55" fmla="*/ 74 h 746"/>
                <a:gd name="T56" fmla="*/ 714 w 1094"/>
                <a:gd name="T57" fmla="*/ 138 h 746"/>
                <a:gd name="T58" fmla="*/ 686 w 1094"/>
                <a:gd name="T59" fmla="*/ 106 h 746"/>
                <a:gd name="T60" fmla="*/ 658 w 1094"/>
                <a:gd name="T61" fmla="*/ 100 h 746"/>
                <a:gd name="T62" fmla="*/ 644 w 1094"/>
                <a:gd name="T63" fmla="*/ 48 h 746"/>
                <a:gd name="T64" fmla="*/ 610 w 1094"/>
                <a:gd name="T65" fmla="*/ 4 h 746"/>
                <a:gd name="T66" fmla="*/ 598 w 1094"/>
                <a:gd name="T67" fmla="*/ 78 h 746"/>
                <a:gd name="T68" fmla="*/ 630 w 1094"/>
                <a:gd name="T69" fmla="*/ 122 h 746"/>
                <a:gd name="T70" fmla="*/ 584 w 1094"/>
                <a:gd name="T71" fmla="*/ 124 h 746"/>
                <a:gd name="T72" fmla="*/ 544 w 1094"/>
                <a:gd name="T73" fmla="*/ 152 h 746"/>
                <a:gd name="T74" fmla="*/ 502 w 1094"/>
                <a:gd name="T75" fmla="*/ 150 h 746"/>
                <a:gd name="T76" fmla="*/ 464 w 1094"/>
                <a:gd name="T77" fmla="*/ 122 h 746"/>
                <a:gd name="T78" fmla="*/ 424 w 1094"/>
                <a:gd name="T79" fmla="*/ 124 h 746"/>
                <a:gd name="T80" fmla="*/ 420 w 1094"/>
                <a:gd name="T81" fmla="*/ 186 h 746"/>
                <a:gd name="T82" fmla="*/ 380 w 1094"/>
                <a:gd name="T83" fmla="*/ 148 h 746"/>
                <a:gd name="T84" fmla="*/ 342 w 1094"/>
                <a:gd name="T85" fmla="*/ 138 h 746"/>
                <a:gd name="T86" fmla="*/ 328 w 1094"/>
                <a:gd name="T87" fmla="*/ 100 h 746"/>
                <a:gd name="T88" fmla="*/ 282 w 1094"/>
                <a:gd name="T89" fmla="*/ 84 h 746"/>
                <a:gd name="T90" fmla="*/ 220 w 1094"/>
                <a:gd name="T91" fmla="*/ 72 h 746"/>
                <a:gd name="T92" fmla="*/ 182 w 1094"/>
                <a:gd name="T93" fmla="*/ 44 h 746"/>
                <a:gd name="T94" fmla="*/ 166 w 1094"/>
                <a:gd name="T95" fmla="*/ 62 h 746"/>
                <a:gd name="T96" fmla="*/ 124 w 1094"/>
                <a:gd name="T97" fmla="*/ 78 h 746"/>
                <a:gd name="T98" fmla="*/ 22 w 1094"/>
                <a:gd name="T99" fmla="*/ 80 h 746"/>
                <a:gd name="T100" fmla="*/ 80 w 1094"/>
                <a:gd name="T101" fmla="*/ 388 h 746"/>
                <a:gd name="T102" fmla="*/ 152 w 1094"/>
                <a:gd name="T103" fmla="*/ 496 h 746"/>
                <a:gd name="T104" fmla="*/ 172 w 1094"/>
                <a:gd name="T105" fmla="*/ 572 h 746"/>
                <a:gd name="T106" fmla="*/ 638 w 1094"/>
                <a:gd name="T107" fmla="*/ 646 h 746"/>
                <a:gd name="T108" fmla="*/ 720 w 1094"/>
                <a:gd name="T109" fmla="*/ 648 h 746"/>
                <a:gd name="T110" fmla="*/ 756 w 1094"/>
                <a:gd name="T111" fmla="*/ 672 h 746"/>
                <a:gd name="T112" fmla="*/ 784 w 1094"/>
                <a:gd name="T113" fmla="*/ 704 h 746"/>
                <a:gd name="T114" fmla="*/ 752 w 1094"/>
                <a:gd name="T115" fmla="*/ 722 h 746"/>
                <a:gd name="T116" fmla="*/ 750 w 1094"/>
                <a:gd name="T117" fmla="*/ 744 h 746"/>
                <a:gd name="T118" fmla="*/ 798 w 1094"/>
                <a:gd name="T119" fmla="*/ 722 h 746"/>
                <a:gd name="T120" fmla="*/ 840 w 1094"/>
                <a:gd name="T121" fmla="*/ 698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94" h="746">
                  <a:moveTo>
                    <a:pt x="850" y="702"/>
                  </a:moveTo>
                  <a:lnTo>
                    <a:pt x="864" y="690"/>
                  </a:lnTo>
                  <a:lnTo>
                    <a:pt x="880" y="682"/>
                  </a:lnTo>
                  <a:lnTo>
                    <a:pt x="894" y="680"/>
                  </a:lnTo>
                  <a:lnTo>
                    <a:pt x="906" y="678"/>
                  </a:lnTo>
                  <a:lnTo>
                    <a:pt x="910" y="678"/>
                  </a:lnTo>
                  <a:lnTo>
                    <a:pt x="916" y="668"/>
                  </a:lnTo>
                  <a:lnTo>
                    <a:pt x="920" y="662"/>
                  </a:lnTo>
                  <a:lnTo>
                    <a:pt x="924" y="658"/>
                  </a:lnTo>
                  <a:lnTo>
                    <a:pt x="928" y="656"/>
                  </a:lnTo>
                  <a:lnTo>
                    <a:pt x="932" y="654"/>
                  </a:lnTo>
                  <a:lnTo>
                    <a:pt x="934" y="654"/>
                  </a:lnTo>
                  <a:lnTo>
                    <a:pt x="936" y="656"/>
                  </a:lnTo>
                  <a:lnTo>
                    <a:pt x="936" y="656"/>
                  </a:lnTo>
                  <a:lnTo>
                    <a:pt x="938" y="656"/>
                  </a:lnTo>
                  <a:lnTo>
                    <a:pt x="944" y="658"/>
                  </a:lnTo>
                  <a:lnTo>
                    <a:pt x="946" y="666"/>
                  </a:lnTo>
                  <a:lnTo>
                    <a:pt x="944" y="674"/>
                  </a:lnTo>
                  <a:lnTo>
                    <a:pt x="940" y="682"/>
                  </a:lnTo>
                  <a:lnTo>
                    <a:pt x="938" y="688"/>
                  </a:lnTo>
                  <a:lnTo>
                    <a:pt x="936" y="690"/>
                  </a:lnTo>
                  <a:lnTo>
                    <a:pt x="946" y="698"/>
                  </a:lnTo>
                  <a:lnTo>
                    <a:pt x="956" y="700"/>
                  </a:lnTo>
                  <a:lnTo>
                    <a:pt x="964" y="696"/>
                  </a:lnTo>
                  <a:lnTo>
                    <a:pt x="970" y="692"/>
                  </a:lnTo>
                  <a:lnTo>
                    <a:pt x="972" y="690"/>
                  </a:lnTo>
                  <a:lnTo>
                    <a:pt x="978" y="690"/>
                  </a:lnTo>
                  <a:lnTo>
                    <a:pt x="980" y="690"/>
                  </a:lnTo>
                  <a:lnTo>
                    <a:pt x="982" y="692"/>
                  </a:lnTo>
                  <a:lnTo>
                    <a:pt x="982" y="694"/>
                  </a:lnTo>
                  <a:lnTo>
                    <a:pt x="980" y="696"/>
                  </a:lnTo>
                  <a:lnTo>
                    <a:pt x="978" y="698"/>
                  </a:lnTo>
                  <a:lnTo>
                    <a:pt x="976" y="700"/>
                  </a:lnTo>
                  <a:lnTo>
                    <a:pt x="974" y="702"/>
                  </a:lnTo>
                  <a:lnTo>
                    <a:pt x="972" y="702"/>
                  </a:lnTo>
                  <a:lnTo>
                    <a:pt x="972" y="702"/>
                  </a:lnTo>
                  <a:lnTo>
                    <a:pt x="966" y="706"/>
                  </a:lnTo>
                  <a:lnTo>
                    <a:pt x="962" y="708"/>
                  </a:lnTo>
                  <a:lnTo>
                    <a:pt x="960" y="712"/>
                  </a:lnTo>
                  <a:lnTo>
                    <a:pt x="960" y="714"/>
                  </a:lnTo>
                  <a:lnTo>
                    <a:pt x="960" y="718"/>
                  </a:lnTo>
                  <a:lnTo>
                    <a:pt x="960" y="720"/>
                  </a:lnTo>
                  <a:lnTo>
                    <a:pt x="962" y="722"/>
                  </a:lnTo>
                  <a:lnTo>
                    <a:pt x="962" y="722"/>
                  </a:lnTo>
                  <a:lnTo>
                    <a:pt x="968" y="722"/>
                  </a:lnTo>
                  <a:lnTo>
                    <a:pt x="980" y="718"/>
                  </a:lnTo>
                  <a:lnTo>
                    <a:pt x="992" y="714"/>
                  </a:lnTo>
                  <a:lnTo>
                    <a:pt x="1002" y="710"/>
                  </a:lnTo>
                  <a:lnTo>
                    <a:pt x="1006" y="708"/>
                  </a:lnTo>
                  <a:lnTo>
                    <a:pt x="1010" y="706"/>
                  </a:lnTo>
                  <a:lnTo>
                    <a:pt x="1012" y="704"/>
                  </a:lnTo>
                  <a:lnTo>
                    <a:pt x="1012" y="702"/>
                  </a:lnTo>
                  <a:lnTo>
                    <a:pt x="1010" y="700"/>
                  </a:lnTo>
                  <a:lnTo>
                    <a:pt x="1008" y="698"/>
                  </a:lnTo>
                  <a:lnTo>
                    <a:pt x="1006" y="696"/>
                  </a:lnTo>
                  <a:lnTo>
                    <a:pt x="1006" y="696"/>
                  </a:lnTo>
                  <a:lnTo>
                    <a:pt x="1004" y="696"/>
                  </a:lnTo>
                  <a:lnTo>
                    <a:pt x="1000" y="694"/>
                  </a:lnTo>
                  <a:lnTo>
                    <a:pt x="996" y="690"/>
                  </a:lnTo>
                  <a:lnTo>
                    <a:pt x="990" y="686"/>
                  </a:lnTo>
                  <a:lnTo>
                    <a:pt x="986" y="682"/>
                  </a:lnTo>
                  <a:lnTo>
                    <a:pt x="982" y="678"/>
                  </a:lnTo>
                  <a:lnTo>
                    <a:pt x="980" y="674"/>
                  </a:lnTo>
                  <a:lnTo>
                    <a:pt x="978" y="672"/>
                  </a:lnTo>
                  <a:lnTo>
                    <a:pt x="976" y="670"/>
                  </a:lnTo>
                  <a:lnTo>
                    <a:pt x="972" y="666"/>
                  </a:lnTo>
                  <a:lnTo>
                    <a:pt x="970" y="662"/>
                  </a:lnTo>
                  <a:lnTo>
                    <a:pt x="972" y="658"/>
                  </a:lnTo>
                  <a:lnTo>
                    <a:pt x="972" y="656"/>
                  </a:lnTo>
                  <a:lnTo>
                    <a:pt x="974" y="654"/>
                  </a:lnTo>
                  <a:lnTo>
                    <a:pt x="974" y="652"/>
                  </a:lnTo>
                  <a:lnTo>
                    <a:pt x="974" y="648"/>
                  </a:lnTo>
                  <a:lnTo>
                    <a:pt x="972" y="646"/>
                  </a:lnTo>
                  <a:lnTo>
                    <a:pt x="970" y="646"/>
                  </a:lnTo>
                  <a:lnTo>
                    <a:pt x="968" y="644"/>
                  </a:lnTo>
                  <a:lnTo>
                    <a:pt x="966" y="646"/>
                  </a:lnTo>
                  <a:lnTo>
                    <a:pt x="964" y="646"/>
                  </a:lnTo>
                  <a:lnTo>
                    <a:pt x="964" y="646"/>
                  </a:lnTo>
                  <a:lnTo>
                    <a:pt x="964" y="640"/>
                  </a:lnTo>
                  <a:lnTo>
                    <a:pt x="970" y="640"/>
                  </a:lnTo>
                  <a:lnTo>
                    <a:pt x="974" y="638"/>
                  </a:lnTo>
                  <a:lnTo>
                    <a:pt x="978" y="636"/>
                  </a:lnTo>
                  <a:lnTo>
                    <a:pt x="980" y="632"/>
                  </a:lnTo>
                  <a:lnTo>
                    <a:pt x="982" y="630"/>
                  </a:lnTo>
                  <a:lnTo>
                    <a:pt x="982" y="628"/>
                  </a:lnTo>
                  <a:lnTo>
                    <a:pt x="980" y="624"/>
                  </a:lnTo>
                  <a:lnTo>
                    <a:pt x="978" y="622"/>
                  </a:lnTo>
                  <a:lnTo>
                    <a:pt x="976" y="620"/>
                  </a:lnTo>
                  <a:lnTo>
                    <a:pt x="972" y="620"/>
                  </a:lnTo>
                  <a:lnTo>
                    <a:pt x="968" y="620"/>
                  </a:lnTo>
                  <a:lnTo>
                    <a:pt x="966" y="622"/>
                  </a:lnTo>
                  <a:lnTo>
                    <a:pt x="964" y="622"/>
                  </a:lnTo>
                  <a:lnTo>
                    <a:pt x="964" y="622"/>
                  </a:lnTo>
                  <a:lnTo>
                    <a:pt x="948" y="628"/>
                  </a:lnTo>
                  <a:lnTo>
                    <a:pt x="936" y="634"/>
                  </a:lnTo>
                  <a:lnTo>
                    <a:pt x="930" y="638"/>
                  </a:lnTo>
                  <a:lnTo>
                    <a:pt x="928" y="640"/>
                  </a:lnTo>
                  <a:lnTo>
                    <a:pt x="918" y="650"/>
                  </a:lnTo>
                  <a:lnTo>
                    <a:pt x="908" y="660"/>
                  </a:lnTo>
                  <a:lnTo>
                    <a:pt x="898" y="666"/>
                  </a:lnTo>
                  <a:lnTo>
                    <a:pt x="892" y="668"/>
                  </a:lnTo>
                  <a:lnTo>
                    <a:pt x="902" y="656"/>
                  </a:lnTo>
                  <a:lnTo>
                    <a:pt x="912" y="644"/>
                  </a:lnTo>
                  <a:lnTo>
                    <a:pt x="922" y="632"/>
                  </a:lnTo>
                  <a:lnTo>
                    <a:pt x="928" y="622"/>
                  </a:lnTo>
                  <a:lnTo>
                    <a:pt x="930" y="620"/>
                  </a:lnTo>
                  <a:lnTo>
                    <a:pt x="952" y="606"/>
                  </a:lnTo>
                  <a:lnTo>
                    <a:pt x="968" y="598"/>
                  </a:lnTo>
                  <a:lnTo>
                    <a:pt x="974" y="598"/>
                  </a:lnTo>
                  <a:lnTo>
                    <a:pt x="990" y="600"/>
                  </a:lnTo>
                  <a:lnTo>
                    <a:pt x="1006" y="600"/>
                  </a:lnTo>
                  <a:lnTo>
                    <a:pt x="1022" y="600"/>
                  </a:lnTo>
                  <a:lnTo>
                    <a:pt x="1034" y="598"/>
                  </a:lnTo>
                  <a:lnTo>
                    <a:pt x="1038" y="598"/>
                  </a:lnTo>
                  <a:lnTo>
                    <a:pt x="1046" y="596"/>
                  </a:lnTo>
                  <a:lnTo>
                    <a:pt x="1052" y="594"/>
                  </a:lnTo>
                  <a:lnTo>
                    <a:pt x="1056" y="590"/>
                  </a:lnTo>
                  <a:lnTo>
                    <a:pt x="1058" y="588"/>
                  </a:lnTo>
                  <a:lnTo>
                    <a:pt x="1060" y="584"/>
                  </a:lnTo>
                  <a:lnTo>
                    <a:pt x="1060" y="582"/>
                  </a:lnTo>
                  <a:lnTo>
                    <a:pt x="1060" y="580"/>
                  </a:lnTo>
                  <a:lnTo>
                    <a:pt x="1060" y="580"/>
                  </a:lnTo>
                  <a:lnTo>
                    <a:pt x="1064" y="574"/>
                  </a:lnTo>
                  <a:lnTo>
                    <a:pt x="1068" y="570"/>
                  </a:lnTo>
                  <a:lnTo>
                    <a:pt x="1072" y="568"/>
                  </a:lnTo>
                  <a:lnTo>
                    <a:pt x="1076" y="566"/>
                  </a:lnTo>
                  <a:lnTo>
                    <a:pt x="1080" y="566"/>
                  </a:lnTo>
                  <a:lnTo>
                    <a:pt x="1082" y="568"/>
                  </a:lnTo>
                  <a:lnTo>
                    <a:pt x="1082" y="568"/>
                  </a:lnTo>
                  <a:lnTo>
                    <a:pt x="1090" y="562"/>
                  </a:lnTo>
                  <a:lnTo>
                    <a:pt x="1094" y="552"/>
                  </a:lnTo>
                  <a:lnTo>
                    <a:pt x="1094" y="540"/>
                  </a:lnTo>
                  <a:lnTo>
                    <a:pt x="1092" y="530"/>
                  </a:lnTo>
                  <a:lnTo>
                    <a:pt x="1088" y="524"/>
                  </a:lnTo>
                  <a:lnTo>
                    <a:pt x="1084" y="520"/>
                  </a:lnTo>
                  <a:lnTo>
                    <a:pt x="1082" y="518"/>
                  </a:lnTo>
                  <a:lnTo>
                    <a:pt x="1078" y="518"/>
                  </a:lnTo>
                  <a:lnTo>
                    <a:pt x="1078" y="518"/>
                  </a:lnTo>
                  <a:lnTo>
                    <a:pt x="1076" y="510"/>
                  </a:lnTo>
                  <a:lnTo>
                    <a:pt x="1074" y="504"/>
                  </a:lnTo>
                  <a:lnTo>
                    <a:pt x="1072" y="502"/>
                  </a:lnTo>
                  <a:lnTo>
                    <a:pt x="1072" y="500"/>
                  </a:lnTo>
                  <a:lnTo>
                    <a:pt x="1072" y="500"/>
                  </a:lnTo>
                  <a:lnTo>
                    <a:pt x="1070" y="500"/>
                  </a:lnTo>
                  <a:lnTo>
                    <a:pt x="1052" y="500"/>
                  </a:lnTo>
                  <a:lnTo>
                    <a:pt x="1048" y="502"/>
                  </a:lnTo>
                  <a:lnTo>
                    <a:pt x="1046" y="504"/>
                  </a:lnTo>
                  <a:lnTo>
                    <a:pt x="1044" y="502"/>
                  </a:lnTo>
                  <a:lnTo>
                    <a:pt x="1042" y="502"/>
                  </a:lnTo>
                  <a:lnTo>
                    <a:pt x="1040" y="500"/>
                  </a:lnTo>
                  <a:lnTo>
                    <a:pt x="1040" y="500"/>
                  </a:lnTo>
                  <a:lnTo>
                    <a:pt x="1034" y="484"/>
                  </a:lnTo>
                  <a:lnTo>
                    <a:pt x="1030" y="468"/>
                  </a:lnTo>
                  <a:lnTo>
                    <a:pt x="1026" y="456"/>
                  </a:lnTo>
                  <a:lnTo>
                    <a:pt x="1024" y="452"/>
                  </a:lnTo>
                  <a:lnTo>
                    <a:pt x="1024" y="452"/>
                  </a:lnTo>
                  <a:lnTo>
                    <a:pt x="1024" y="454"/>
                  </a:lnTo>
                  <a:lnTo>
                    <a:pt x="1024" y="458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60"/>
                  </a:lnTo>
                  <a:lnTo>
                    <a:pt x="1024" y="456"/>
                  </a:lnTo>
                  <a:lnTo>
                    <a:pt x="1022" y="448"/>
                  </a:lnTo>
                  <a:lnTo>
                    <a:pt x="1016" y="436"/>
                  </a:lnTo>
                  <a:lnTo>
                    <a:pt x="1010" y="422"/>
                  </a:lnTo>
                  <a:lnTo>
                    <a:pt x="1002" y="408"/>
                  </a:lnTo>
                  <a:lnTo>
                    <a:pt x="996" y="398"/>
                  </a:lnTo>
                  <a:lnTo>
                    <a:pt x="994" y="394"/>
                  </a:lnTo>
                  <a:lnTo>
                    <a:pt x="992" y="384"/>
                  </a:lnTo>
                  <a:lnTo>
                    <a:pt x="988" y="378"/>
                  </a:lnTo>
                  <a:lnTo>
                    <a:pt x="986" y="374"/>
                  </a:lnTo>
                  <a:lnTo>
                    <a:pt x="982" y="372"/>
                  </a:lnTo>
                  <a:lnTo>
                    <a:pt x="980" y="370"/>
                  </a:lnTo>
                  <a:lnTo>
                    <a:pt x="976" y="370"/>
                  </a:lnTo>
                  <a:lnTo>
                    <a:pt x="974" y="370"/>
                  </a:lnTo>
                  <a:lnTo>
                    <a:pt x="974" y="372"/>
                  </a:lnTo>
                  <a:lnTo>
                    <a:pt x="972" y="372"/>
                  </a:lnTo>
                  <a:lnTo>
                    <a:pt x="974" y="386"/>
                  </a:lnTo>
                  <a:lnTo>
                    <a:pt x="970" y="394"/>
                  </a:lnTo>
                  <a:lnTo>
                    <a:pt x="964" y="400"/>
                  </a:lnTo>
                  <a:lnTo>
                    <a:pt x="958" y="404"/>
                  </a:lnTo>
                  <a:lnTo>
                    <a:pt x="954" y="404"/>
                  </a:lnTo>
                  <a:lnTo>
                    <a:pt x="942" y="408"/>
                  </a:lnTo>
                  <a:lnTo>
                    <a:pt x="932" y="408"/>
                  </a:lnTo>
                  <a:lnTo>
                    <a:pt x="926" y="404"/>
                  </a:lnTo>
                  <a:lnTo>
                    <a:pt x="924" y="400"/>
                  </a:lnTo>
                  <a:lnTo>
                    <a:pt x="922" y="398"/>
                  </a:lnTo>
                  <a:lnTo>
                    <a:pt x="918" y="388"/>
                  </a:lnTo>
                  <a:lnTo>
                    <a:pt x="918" y="378"/>
                  </a:lnTo>
                  <a:lnTo>
                    <a:pt x="920" y="370"/>
                  </a:lnTo>
                  <a:lnTo>
                    <a:pt x="922" y="366"/>
                  </a:lnTo>
                  <a:lnTo>
                    <a:pt x="916" y="354"/>
                  </a:lnTo>
                  <a:lnTo>
                    <a:pt x="918" y="350"/>
                  </a:lnTo>
                  <a:lnTo>
                    <a:pt x="918" y="348"/>
                  </a:lnTo>
                  <a:lnTo>
                    <a:pt x="918" y="344"/>
                  </a:lnTo>
                  <a:lnTo>
                    <a:pt x="916" y="342"/>
                  </a:lnTo>
                  <a:lnTo>
                    <a:pt x="916" y="342"/>
                  </a:lnTo>
                  <a:lnTo>
                    <a:pt x="912" y="340"/>
                  </a:lnTo>
                  <a:lnTo>
                    <a:pt x="908" y="338"/>
                  </a:lnTo>
                  <a:lnTo>
                    <a:pt x="904" y="334"/>
                  </a:lnTo>
                  <a:lnTo>
                    <a:pt x="900" y="332"/>
                  </a:lnTo>
                  <a:lnTo>
                    <a:pt x="898" y="328"/>
                  </a:lnTo>
                  <a:lnTo>
                    <a:pt x="896" y="326"/>
                  </a:lnTo>
                  <a:lnTo>
                    <a:pt x="894" y="326"/>
                  </a:lnTo>
                  <a:lnTo>
                    <a:pt x="890" y="320"/>
                  </a:lnTo>
                  <a:lnTo>
                    <a:pt x="886" y="316"/>
                  </a:lnTo>
                  <a:lnTo>
                    <a:pt x="882" y="314"/>
                  </a:lnTo>
                  <a:lnTo>
                    <a:pt x="878" y="312"/>
                  </a:lnTo>
                  <a:lnTo>
                    <a:pt x="874" y="312"/>
                  </a:lnTo>
                  <a:lnTo>
                    <a:pt x="870" y="312"/>
                  </a:lnTo>
                  <a:lnTo>
                    <a:pt x="870" y="312"/>
                  </a:lnTo>
                  <a:lnTo>
                    <a:pt x="830" y="310"/>
                  </a:lnTo>
                  <a:lnTo>
                    <a:pt x="826" y="308"/>
                  </a:lnTo>
                  <a:lnTo>
                    <a:pt x="820" y="308"/>
                  </a:lnTo>
                  <a:lnTo>
                    <a:pt x="818" y="308"/>
                  </a:lnTo>
                  <a:lnTo>
                    <a:pt x="814" y="312"/>
                  </a:lnTo>
                  <a:lnTo>
                    <a:pt x="812" y="314"/>
                  </a:lnTo>
                  <a:lnTo>
                    <a:pt x="810" y="318"/>
                  </a:lnTo>
                  <a:lnTo>
                    <a:pt x="810" y="320"/>
                  </a:lnTo>
                  <a:lnTo>
                    <a:pt x="810" y="324"/>
                  </a:lnTo>
                  <a:lnTo>
                    <a:pt x="810" y="324"/>
                  </a:lnTo>
                  <a:lnTo>
                    <a:pt x="808" y="326"/>
                  </a:lnTo>
                  <a:lnTo>
                    <a:pt x="806" y="328"/>
                  </a:lnTo>
                  <a:lnTo>
                    <a:pt x="806" y="332"/>
                  </a:lnTo>
                  <a:lnTo>
                    <a:pt x="806" y="336"/>
                  </a:lnTo>
                  <a:lnTo>
                    <a:pt x="806" y="340"/>
                  </a:lnTo>
                  <a:lnTo>
                    <a:pt x="806" y="342"/>
                  </a:lnTo>
                  <a:lnTo>
                    <a:pt x="806" y="344"/>
                  </a:lnTo>
                  <a:lnTo>
                    <a:pt x="810" y="348"/>
                  </a:lnTo>
                  <a:lnTo>
                    <a:pt x="812" y="354"/>
                  </a:lnTo>
                  <a:lnTo>
                    <a:pt x="814" y="358"/>
                  </a:lnTo>
                  <a:lnTo>
                    <a:pt x="814" y="362"/>
                  </a:lnTo>
                  <a:lnTo>
                    <a:pt x="814" y="366"/>
                  </a:lnTo>
                  <a:lnTo>
                    <a:pt x="808" y="388"/>
                  </a:lnTo>
                  <a:lnTo>
                    <a:pt x="804" y="402"/>
                  </a:lnTo>
                  <a:lnTo>
                    <a:pt x="802" y="408"/>
                  </a:lnTo>
                  <a:lnTo>
                    <a:pt x="806" y="416"/>
                  </a:lnTo>
                  <a:lnTo>
                    <a:pt x="810" y="430"/>
                  </a:lnTo>
                  <a:lnTo>
                    <a:pt x="814" y="446"/>
                  </a:lnTo>
                  <a:lnTo>
                    <a:pt x="816" y="458"/>
                  </a:lnTo>
                  <a:lnTo>
                    <a:pt x="818" y="462"/>
                  </a:lnTo>
                  <a:lnTo>
                    <a:pt x="818" y="470"/>
                  </a:lnTo>
                  <a:lnTo>
                    <a:pt x="816" y="474"/>
                  </a:lnTo>
                  <a:lnTo>
                    <a:pt x="814" y="478"/>
                  </a:lnTo>
                  <a:lnTo>
                    <a:pt x="812" y="482"/>
                  </a:lnTo>
                  <a:lnTo>
                    <a:pt x="810" y="482"/>
                  </a:lnTo>
                  <a:lnTo>
                    <a:pt x="808" y="484"/>
                  </a:lnTo>
                  <a:lnTo>
                    <a:pt x="806" y="484"/>
                  </a:lnTo>
                  <a:lnTo>
                    <a:pt x="804" y="490"/>
                  </a:lnTo>
                  <a:lnTo>
                    <a:pt x="800" y="496"/>
                  </a:lnTo>
                  <a:lnTo>
                    <a:pt x="796" y="500"/>
                  </a:lnTo>
                  <a:lnTo>
                    <a:pt x="792" y="502"/>
                  </a:lnTo>
                  <a:lnTo>
                    <a:pt x="788" y="504"/>
                  </a:lnTo>
                  <a:lnTo>
                    <a:pt x="788" y="504"/>
                  </a:lnTo>
                  <a:lnTo>
                    <a:pt x="790" y="506"/>
                  </a:lnTo>
                  <a:lnTo>
                    <a:pt x="790" y="510"/>
                  </a:lnTo>
                  <a:lnTo>
                    <a:pt x="790" y="514"/>
                  </a:lnTo>
                  <a:lnTo>
                    <a:pt x="790" y="520"/>
                  </a:lnTo>
                  <a:lnTo>
                    <a:pt x="790" y="524"/>
                  </a:lnTo>
                  <a:lnTo>
                    <a:pt x="790" y="530"/>
                  </a:lnTo>
                  <a:lnTo>
                    <a:pt x="790" y="532"/>
                  </a:lnTo>
                  <a:lnTo>
                    <a:pt x="790" y="534"/>
                  </a:lnTo>
                  <a:lnTo>
                    <a:pt x="790" y="540"/>
                  </a:lnTo>
                  <a:lnTo>
                    <a:pt x="792" y="544"/>
                  </a:lnTo>
                  <a:lnTo>
                    <a:pt x="794" y="548"/>
                  </a:lnTo>
                  <a:lnTo>
                    <a:pt x="798" y="552"/>
                  </a:lnTo>
                  <a:lnTo>
                    <a:pt x="800" y="554"/>
                  </a:lnTo>
                  <a:lnTo>
                    <a:pt x="800" y="554"/>
                  </a:lnTo>
                  <a:lnTo>
                    <a:pt x="800" y="562"/>
                  </a:lnTo>
                  <a:lnTo>
                    <a:pt x="798" y="568"/>
                  </a:lnTo>
                  <a:lnTo>
                    <a:pt x="794" y="572"/>
                  </a:lnTo>
                  <a:lnTo>
                    <a:pt x="792" y="576"/>
                  </a:lnTo>
                  <a:lnTo>
                    <a:pt x="790" y="578"/>
                  </a:lnTo>
                  <a:lnTo>
                    <a:pt x="790" y="578"/>
                  </a:lnTo>
                  <a:lnTo>
                    <a:pt x="786" y="582"/>
                  </a:lnTo>
                  <a:lnTo>
                    <a:pt x="782" y="584"/>
                  </a:lnTo>
                  <a:lnTo>
                    <a:pt x="778" y="584"/>
                  </a:lnTo>
                  <a:lnTo>
                    <a:pt x="776" y="582"/>
                  </a:lnTo>
                  <a:lnTo>
                    <a:pt x="774" y="580"/>
                  </a:lnTo>
                  <a:lnTo>
                    <a:pt x="772" y="578"/>
                  </a:lnTo>
                  <a:lnTo>
                    <a:pt x="770" y="576"/>
                  </a:lnTo>
                  <a:lnTo>
                    <a:pt x="770" y="574"/>
                  </a:lnTo>
                  <a:lnTo>
                    <a:pt x="768" y="570"/>
                  </a:lnTo>
                  <a:lnTo>
                    <a:pt x="766" y="566"/>
                  </a:lnTo>
                  <a:lnTo>
                    <a:pt x="764" y="562"/>
                  </a:lnTo>
                  <a:lnTo>
                    <a:pt x="764" y="560"/>
                  </a:lnTo>
                  <a:lnTo>
                    <a:pt x="762" y="558"/>
                  </a:lnTo>
                  <a:lnTo>
                    <a:pt x="758" y="556"/>
                  </a:lnTo>
                  <a:lnTo>
                    <a:pt x="754" y="554"/>
                  </a:lnTo>
                  <a:lnTo>
                    <a:pt x="752" y="550"/>
                  </a:lnTo>
                  <a:lnTo>
                    <a:pt x="752" y="548"/>
                  </a:lnTo>
                  <a:lnTo>
                    <a:pt x="752" y="546"/>
                  </a:lnTo>
                  <a:lnTo>
                    <a:pt x="752" y="544"/>
                  </a:lnTo>
                  <a:lnTo>
                    <a:pt x="752" y="542"/>
                  </a:lnTo>
                  <a:lnTo>
                    <a:pt x="750" y="540"/>
                  </a:lnTo>
                  <a:lnTo>
                    <a:pt x="748" y="534"/>
                  </a:lnTo>
                  <a:lnTo>
                    <a:pt x="746" y="530"/>
                  </a:lnTo>
                  <a:lnTo>
                    <a:pt x="746" y="524"/>
                  </a:lnTo>
                  <a:lnTo>
                    <a:pt x="744" y="522"/>
                  </a:lnTo>
                  <a:lnTo>
                    <a:pt x="744" y="520"/>
                  </a:lnTo>
                  <a:lnTo>
                    <a:pt x="744" y="510"/>
                  </a:lnTo>
                  <a:lnTo>
                    <a:pt x="742" y="504"/>
                  </a:lnTo>
                  <a:lnTo>
                    <a:pt x="738" y="500"/>
                  </a:lnTo>
                  <a:lnTo>
                    <a:pt x="736" y="496"/>
                  </a:lnTo>
                  <a:lnTo>
                    <a:pt x="732" y="494"/>
                  </a:lnTo>
                  <a:lnTo>
                    <a:pt x="730" y="492"/>
                  </a:lnTo>
                  <a:lnTo>
                    <a:pt x="728" y="492"/>
                  </a:lnTo>
                  <a:lnTo>
                    <a:pt x="726" y="492"/>
                  </a:lnTo>
                  <a:lnTo>
                    <a:pt x="726" y="492"/>
                  </a:lnTo>
                  <a:lnTo>
                    <a:pt x="714" y="490"/>
                  </a:lnTo>
                  <a:lnTo>
                    <a:pt x="702" y="490"/>
                  </a:lnTo>
                  <a:lnTo>
                    <a:pt x="690" y="492"/>
                  </a:lnTo>
                  <a:lnTo>
                    <a:pt x="686" y="492"/>
                  </a:lnTo>
                  <a:lnTo>
                    <a:pt x="670" y="488"/>
                  </a:lnTo>
                  <a:lnTo>
                    <a:pt x="660" y="478"/>
                  </a:lnTo>
                  <a:lnTo>
                    <a:pt x="652" y="468"/>
                  </a:lnTo>
                  <a:lnTo>
                    <a:pt x="650" y="458"/>
                  </a:lnTo>
                  <a:lnTo>
                    <a:pt x="650" y="456"/>
                  </a:lnTo>
                  <a:lnTo>
                    <a:pt x="644" y="446"/>
                  </a:lnTo>
                  <a:lnTo>
                    <a:pt x="640" y="440"/>
                  </a:lnTo>
                  <a:lnTo>
                    <a:pt x="636" y="434"/>
                  </a:lnTo>
                  <a:lnTo>
                    <a:pt x="630" y="430"/>
                  </a:lnTo>
                  <a:lnTo>
                    <a:pt x="628" y="428"/>
                  </a:lnTo>
                  <a:lnTo>
                    <a:pt x="624" y="428"/>
                  </a:lnTo>
                  <a:lnTo>
                    <a:pt x="624" y="428"/>
                  </a:lnTo>
                  <a:lnTo>
                    <a:pt x="622" y="420"/>
                  </a:lnTo>
                  <a:lnTo>
                    <a:pt x="620" y="416"/>
                  </a:lnTo>
                  <a:lnTo>
                    <a:pt x="618" y="412"/>
                  </a:lnTo>
                  <a:lnTo>
                    <a:pt x="618" y="412"/>
                  </a:lnTo>
                  <a:lnTo>
                    <a:pt x="616" y="410"/>
                  </a:lnTo>
                  <a:lnTo>
                    <a:pt x="608" y="412"/>
                  </a:lnTo>
                  <a:lnTo>
                    <a:pt x="602" y="410"/>
                  </a:lnTo>
                  <a:lnTo>
                    <a:pt x="598" y="408"/>
                  </a:lnTo>
                  <a:lnTo>
                    <a:pt x="594" y="402"/>
                  </a:lnTo>
                  <a:lnTo>
                    <a:pt x="592" y="398"/>
                  </a:lnTo>
                  <a:lnTo>
                    <a:pt x="592" y="392"/>
                  </a:lnTo>
                  <a:lnTo>
                    <a:pt x="590" y="388"/>
                  </a:lnTo>
                  <a:lnTo>
                    <a:pt x="590" y="386"/>
                  </a:lnTo>
                  <a:lnTo>
                    <a:pt x="590" y="384"/>
                  </a:lnTo>
                  <a:lnTo>
                    <a:pt x="592" y="372"/>
                  </a:lnTo>
                  <a:lnTo>
                    <a:pt x="598" y="358"/>
                  </a:lnTo>
                  <a:lnTo>
                    <a:pt x="608" y="342"/>
                  </a:lnTo>
                  <a:lnTo>
                    <a:pt x="618" y="330"/>
                  </a:lnTo>
                  <a:lnTo>
                    <a:pt x="624" y="320"/>
                  </a:lnTo>
                  <a:lnTo>
                    <a:pt x="628" y="318"/>
                  </a:lnTo>
                  <a:lnTo>
                    <a:pt x="634" y="316"/>
                  </a:lnTo>
                  <a:lnTo>
                    <a:pt x="638" y="312"/>
                  </a:lnTo>
                  <a:lnTo>
                    <a:pt x="642" y="308"/>
                  </a:lnTo>
                  <a:lnTo>
                    <a:pt x="644" y="306"/>
                  </a:lnTo>
                  <a:lnTo>
                    <a:pt x="644" y="304"/>
                  </a:lnTo>
                  <a:lnTo>
                    <a:pt x="646" y="302"/>
                  </a:lnTo>
                  <a:lnTo>
                    <a:pt x="644" y="298"/>
                  </a:lnTo>
                  <a:lnTo>
                    <a:pt x="644" y="296"/>
                  </a:lnTo>
                  <a:lnTo>
                    <a:pt x="646" y="294"/>
                  </a:lnTo>
                  <a:lnTo>
                    <a:pt x="646" y="292"/>
                  </a:lnTo>
                  <a:lnTo>
                    <a:pt x="648" y="292"/>
                  </a:lnTo>
                  <a:lnTo>
                    <a:pt x="650" y="292"/>
                  </a:lnTo>
                  <a:lnTo>
                    <a:pt x="652" y="290"/>
                  </a:lnTo>
                  <a:lnTo>
                    <a:pt x="656" y="292"/>
                  </a:lnTo>
                  <a:lnTo>
                    <a:pt x="662" y="292"/>
                  </a:lnTo>
                  <a:lnTo>
                    <a:pt x="666" y="294"/>
                  </a:lnTo>
                  <a:lnTo>
                    <a:pt x="670" y="296"/>
                  </a:lnTo>
                  <a:lnTo>
                    <a:pt x="672" y="296"/>
                  </a:lnTo>
                  <a:lnTo>
                    <a:pt x="674" y="298"/>
                  </a:lnTo>
                  <a:lnTo>
                    <a:pt x="678" y="292"/>
                  </a:lnTo>
                  <a:lnTo>
                    <a:pt x="682" y="282"/>
                  </a:lnTo>
                  <a:lnTo>
                    <a:pt x="682" y="270"/>
                  </a:lnTo>
                  <a:lnTo>
                    <a:pt x="682" y="266"/>
                  </a:lnTo>
                  <a:lnTo>
                    <a:pt x="684" y="250"/>
                  </a:lnTo>
                  <a:lnTo>
                    <a:pt x="690" y="238"/>
                  </a:lnTo>
                  <a:lnTo>
                    <a:pt x="698" y="230"/>
                  </a:lnTo>
                  <a:lnTo>
                    <a:pt x="700" y="226"/>
                  </a:lnTo>
                  <a:lnTo>
                    <a:pt x="702" y="220"/>
                  </a:lnTo>
                  <a:lnTo>
                    <a:pt x="704" y="218"/>
                  </a:lnTo>
                  <a:lnTo>
                    <a:pt x="704" y="216"/>
                  </a:lnTo>
                  <a:lnTo>
                    <a:pt x="702" y="214"/>
                  </a:lnTo>
                  <a:lnTo>
                    <a:pt x="702" y="214"/>
                  </a:lnTo>
                  <a:lnTo>
                    <a:pt x="700" y="214"/>
                  </a:lnTo>
                  <a:lnTo>
                    <a:pt x="700" y="214"/>
                  </a:lnTo>
                  <a:lnTo>
                    <a:pt x="698" y="216"/>
                  </a:lnTo>
                  <a:lnTo>
                    <a:pt x="668" y="200"/>
                  </a:lnTo>
                  <a:lnTo>
                    <a:pt x="668" y="196"/>
                  </a:lnTo>
                  <a:lnTo>
                    <a:pt x="670" y="196"/>
                  </a:lnTo>
                  <a:lnTo>
                    <a:pt x="672" y="194"/>
                  </a:lnTo>
                  <a:lnTo>
                    <a:pt x="676" y="194"/>
                  </a:lnTo>
                  <a:lnTo>
                    <a:pt x="680" y="194"/>
                  </a:lnTo>
                  <a:lnTo>
                    <a:pt x="684" y="196"/>
                  </a:lnTo>
                  <a:lnTo>
                    <a:pt x="688" y="196"/>
                  </a:lnTo>
                  <a:lnTo>
                    <a:pt x="692" y="196"/>
                  </a:lnTo>
                  <a:lnTo>
                    <a:pt x="694" y="198"/>
                  </a:lnTo>
                  <a:lnTo>
                    <a:pt x="696" y="198"/>
                  </a:lnTo>
                  <a:lnTo>
                    <a:pt x="700" y="196"/>
                  </a:lnTo>
                  <a:lnTo>
                    <a:pt x="704" y="196"/>
                  </a:lnTo>
                  <a:lnTo>
                    <a:pt x="710" y="198"/>
                  </a:lnTo>
                  <a:lnTo>
                    <a:pt x="716" y="198"/>
                  </a:lnTo>
                  <a:lnTo>
                    <a:pt x="720" y="200"/>
                  </a:lnTo>
                  <a:lnTo>
                    <a:pt x="724" y="200"/>
                  </a:lnTo>
                  <a:lnTo>
                    <a:pt x="726" y="202"/>
                  </a:lnTo>
                  <a:lnTo>
                    <a:pt x="732" y="190"/>
                  </a:lnTo>
                  <a:lnTo>
                    <a:pt x="738" y="194"/>
                  </a:lnTo>
                  <a:lnTo>
                    <a:pt x="744" y="194"/>
                  </a:lnTo>
                  <a:lnTo>
                    <a:pt x="748" y="194"/>
                  </a:lnTo>
                  <a:lnTo>
                    <a:pt x="752" y="192"/>
                  </a:lnTo>
                  <a:lnTo>
                    <a:pt x="754" y="190"/>
                  </a:lnTo>
                  <a:lnTo>
                    <a:pt x="756" y="190"/>
                  </a:lnTo>
                  <a:lnTo>
                    <a:pt x="756" y="190"/>
                  </a:lnTo>
                  <a:lnTo>
                    <a:pt x="758" y="186"/>
                  </a:lnTo>
                  <a:lnTo>
                    <a:pt x="760" y="182"/>
                  </a:lnTo>
                  <a:lnTo>
                    <a:pt x="762" y="178"/>
                  </a:lnTo>
                  <a:lnTo>
                    <a:pt x="764" y="174"/>
                  </a:lnTo>
                  <a:lnTo>
                    <a:pt x="766" y="170"/>
                  </a:lnTo>
                  <a:lnTo>
                    <a:pt x="770" y="168"/>
                  </a:lnTo>
                  <a:lnTo>
                    <a:pt x="770" y="168"/>
                  </a:lnTo>
                  <a:lnTo>
                    <a:pt x="772" y="166"/>
                  </a:lnTo>
                  <a:lnTo>
                    <a:pt x="772" y="162"/>
                  </a:lnTo>
                  <a:lnTo>
                    <a:pt x="774" y="156"/>
                  </a:lnTo>
                  <a:lnTo>
                    <a:pt x="774" y="152"/>
                  </a:lnTo>
                  <a:lnTo>
                    <a:pt x="772" y="146"/>
                  </a:lnTo>
                  <a:lnTo>
                    <a:pt x="770" y="140"/>
                  </a:lnTo>
                  <a:lnTo>
                    <a:pt x="770" y="140"/>
                  </a:lnTo>
                  <a:lnTo>
                    <a:pt x="768" y="138"/>
                  </a:lnTo>
                  <a:lnTo>
                    <a:pt x="764" y="136"/>
                  </a:lnTo>
                  <a:lnTo>
                    <a:pt x="762" y="134"/>
                  </a:lnTo>
                  <a:lnTo>
                    <a:pt x="758" y="132"/>
                  </a:lnTo>
                  <a:lnTo>
                    <a:pt x="756" y="128"/>
                  </a:lnTo>
                  <a:lnTo>
                    <a:pt x="756" y="124"/>
                  </a:lnTo>
                  <a:lnTo>
                    <a:pt x="756" y="120"/>
                  </a:lnTo>
                  <a:lnTo>
                    <a:pt x="758" y="118"/>
                  </a:lnTo>
                  <a:lnTo>
                    <a:pt x="764" y="114"/>
                  </a:lnTo>
                  <a:lnTo>
                    <a:pt x="764" y="114"/>
                  </a:lnTo>
                  <a:lnTo>
                    <a:pt x="766" y="114"/>
                  </a:lnTo>
                  <a:lnTo>
                    <a:pt x="768" y="114"/>
                  </a:lnTo>
                  <a:lnTo>
                    <a:pt x="770" y="114"/>
                  </a:lnTo>
                  <a:lnTo>
                    <a:pt x="772" y="112"/>
                  </a:lnTo>
                  <a:lnTo>
                    <a:pt x="774" y="110"/>
                  </a:lnTo>
                  <a:lnTo>
                    <a:pt x="774" y="106"/>
                  </a:lnTo>
                  <a:lnTo>
                    <a:pt x="774" y="102"/>
                  </a:lnTo>
                  <a:lnTo>
                    <a:pt x="772" y="100"/>
                  </a:lnTo>
                  <a:lnTo>
                    <a:pt x="772" y="100"/>
                  </a:lnTo>
                  <a:lnTo>
                    <a:pt x="770" y="98"/>
                  </a:lnTo>
                  <a:lnTo>
                    <a:pt x="766" y="96"/>
                  </a:lnTo>
                  <a:lnTo>
                    <a:pt x="764" y="94"/>
                  </a:lnTo>
                  <a:lnTo>
                    <a:pt x="762" y="94"/>
                  </a:lnTo>
                  <a:lnTo>
                    <a:pt x="760" y="96"/>
                  </a:lnTo>
                  <a:lnTo>
                    <a:pt x="758" y="72"/>
                  </a:lnTo>
                  <a:lnTo>
                    <a:pt x="754" y="74"/>
                  </a:lnTo>
                  <a:lnTo>
                    <a:pt x="750" y="74"/>
                  </a:lnTo>
                  <a:lnTo>
                    <a:pt x="744" y="74"/>
                  </a:lnTo>
                  <a:lnTo>
                    <a:pt x="740" y="72"/>
                  </a:lnTo>
                  <a:lnTo>
                    <a:pt x="736" y="70"/>
                  </a:lnTo>
                  <a:lnTo>
                    <a:pt x="732" y="70"/>
                  </a:lnTo>
                  <a:lnTo>
                    <a:pt x="730" y="70"/>
                  </a:lnTo>
                  <a:lnTo>
                    <a:pt x="734" y="100"/>
                  </a:lnTo>
                  <a:lnTo>
                    <a:pt x="734" y="100"/>
                  </a:lnTo>
                  <a:lnTo>
                    <a:pt x="732" y="102"/>
                  </a:lnTo>
                  <a:lnTo>
                    <a:pt x="728" y="106"/>
                  </a:lnTo>
                  <a:lnTo>
                    <a:pt x="726" y="112"/>
                  </a:lnTo>
                  <a:lnTo>
                    <a:pt x="722" y="120"/>
                  </a:lnTo>
                  <a:lnTo>
                    <a:pt x="718" y="132"/>
                  </a:lnTo>
                  <a:lnTo>
                    <a:pt x="718" y="132"/>
                  </a:lnTo>
                  <a:lnTo>
                    <a:pt x="718" y="134"/>
                  </a:lnTo>
                  <a:lnTo>
                    <a:pt x="716" y="136"/>
                  </a:lnTo>
                  <a:lnTo>
                    <a:pt x="714" y="138"/>
                  </a:lnTo>
                  <a:lnTo>
                    <a:pt x="714" y="138"/>
                  </a:lnTo>
                  <a:lnTo>
                    <a:pt x="710" y="140"/>
                  </a:lnTo>
                  <a:lnTo>
                    <a:pt x="708" y="138"/>
                  </a:lnTo>
                  <a:lnTo>
                    <a:pt x="704" y="136"/>
                  </a:lnTo>
                  <a:lnTo>
                    <a:pt x="700" y="132"/>
                  </a:lnTo>
                  <a:lnTo>
                    <a:pt x="696" y="98"/>
                  </a:lnTo>
                  <a:lnTo>
                    <a:pt x="696" y="98"/>
                  </a:lnTo>
                  <a:lnTo>
                    <a:pt x="694" y="96"/>
                  </a:lnTo>
                  <a:lnTo>
                    <a:pt x="694" y="94"/>
                  </a:lnTo>
                  <a:lnTo>
                    <a:pt x="694" y="94"/>
                  </a:lnTo>
                  <a:lnTo>
                    <a:pt x="692" y="92"/>
                  </a:lnTo>
                  <a:lnTo>
                    <a:pt x="692" y="94"/>
                  </a:lnTo>
                  <a:lnTo>
                    <a:pt x="690" y="96"/>
                  </a:lnTo>
                  <a:lnTo>
                    <a:pt x="688" y="102"/>
                  </a:lnTo>
                  <a:lnTo>
                    <a:pt x="688" y="102"/>
                  </a:lnTo>
                  <a:lnTo>
                    <a:pt x="686" y="104"/>
                  </a:lnTo>
                  <a:lnTo>
                    <a:pt x="686" y="106"/>
                  </a:lnTo>
                  <a:lnTo>
                    <a:pt x="682" y="110"/>
                  </a:lnTo>
                  <a:lnTo>
                    <a:pt x="680" y="112"/>
                  </a:lnTo>
                  <a:lnTo>
                    <a:pt x="678" y="114"/>
                  </a:lnTo>
                  <a:lnTo>
                    <a:pt x="676" y="116"/>
                  </a:lnTo>
                  <a:lnTo>
                    <a:pt x="674" y="116"/>
                  </a:lnTo>
                  <a:lnTo>
                    <a:pt x="672" y="114"/>
                  </a:lnTo>
                  <a:lnTo>
                    <a:pt x="670" y="110"/>
                  </a:lnTo>
                  <a:lnTo>
                    <a:pt x="670" y="106"/>
                  </a:lnTo>
                  <a:lnTo>
                    <a:pt x="670" y="100"/>
                  </a:lnTo>
                  <a:lnTo>
                    <a:pt x="670" y="98"/>
                  </a:lnTo>
                  <a:lnTo>
                    <a:pt x="668" y="96"/>
                  </a:lnTo>
                  <a:lnTo>
                    <a:pt x="666" y="96"/>
                  </a:lnTo>
                  <a:lnTo>
                    <a:pt x="664" y="98"/>
                  </a:lnTo>
                  <a:lnTo>
                    <a:pt x="662" y="98"/>
                  </a:lnTo>
                  <a:lnTo>
                    <a:pt x="660" y="100"/>
                  </a:lnTo>
                  <a:lnTo>
                    <a:pt x="658" y="100"/>
                  </a:lnTo>
                  <a:lnTo>
                    <a:pt x="654" y="100"/>
                  </a:lnTo>
                  <a:lnTo>
                    <a:pt x="652" y="98"/>
                  </a:lnTo>
                  <a:lnTo>
                    <a:pt x="648" y="96"/>
                  </a:lnTo>
                  <a:lnTo>
                    <a:pt x="646" y="94"/>
                  </a:lnTo>
                  <a:lnTo>
                    <a:pt x="644" y="92"/>
                  </a:lnTo>
                  <a:lnTo>
                    <a:pt x="644" y="90"/>
                  </a:lnTo>
                  <a:lnTo>
                    <a:pt x="646" y="88"/>
                  </a:lnTo>
                  <a:lnTo>
                    <a:pt x="648" y="82"/>
                  </a:lnTo>
                  <a:lnTo>
                    <a:pt x="650" y="76"/>
                  </a:lnTo>
                  <a:lnTo>
                    <a:pt x="650" y="70"/>
                  </a:lnTo>
                  <a:lnTo>
                    <a:pt x="650" y="64"/>
                  </a:lnTo>
                  <a:lnTo>
                    <a:pt x="650" y="60"/>
                  </a:lnTo>
                  <a:lnTo>
                    <a:pt x="650" y="58"/>
                  </a:lnTo>
                  <a:lnTo>
                    <a:pt x="648" y="56"/>
                  </a:lnTo>
                  <a:lnTo>
                    <a:pt x="646" y="52"/>
                  </a:lnTo>
                  <a:lnTo>
                    <a:pt x="644" y="48"/>
                  </a:lnTo>
                  <a:lnTo>
                    <a:pt x="644" y="44"/>
                  </a:lnTo>
                  <a:lnTo>
                    <a:pt x="644" y="42"/>
                  </a:lnTo>
                  <a:lnTo>
                    <a:pt x="644" y="42"/>
                  </a:lnTo>
                  <a:lnTo>
                    <a:pt x="642" y="34"/>
                  </a:lnTo>
                  <a:lnTo>
                    <a:pt x="638" y="26"/>
                  </a:lnTo>
                  <a:lnTo>
                    <a:pt x="632" y="16"/>
                  </a:lnTo>
                  <a:lnTo>
                    <a:pt x="626" y="10"/>
                  </a:lnTo>
                  <a:lnTo>
                    <a:pt x="624" y="8"/>
                  </a:lnTo>
                  <a:lnTo>
                    <a:pt x="622" y="2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616" y="0"/>
                  </a:lnTo>
                  <a:lnTo>
                    <a:pt x="614" y="0"/>
                  </a:lnTo>
                  <a:lnTo>
                    <a:pt x="612" y="2"/>
                  </a:lnTo>
                  <a:lnTo>
                    <a:pt x="610" y="4"/>
                  </a:lnTo>
                  <a:lnTo>
                    <a:pt x="610" y="4"/>
                  </a:lnTo>
                  <a:lnTo>
                    <a:pt x="608" y="4"/>
                  </a:lnTo>
                  <a:lnTo>
                    <a:pt x="604" y="6"/>
                  </a:lnTo>
                  <a:lnTo>
                    <a:pt x="604" y="10"/>
                  </a:lnTo>
                  <a:lnTo>
                    <a:pt x="602" y="14"/>
                  </a:lnTo>
                  <a:lnTo>
                    <a:pt x="602" y="20"/>
                  </a:lnTo>
                  <a:lnTo>
                    <a:pt x="600" y="22"/>
                  </a:lnTo>
                  <a:lnTo>
                    <a:pt x="600" y="24"/>
                  </a:lnTo>
                  <a:lnTo>
                    <a:pt x="594" y="28"/>
                  </a:lnTo>
                  <a:lnTo>
                    <a:pt x="590" y="34"/>
                  </a:lnTo>
                  <a:lnTo>
                    <a:pt x="588" y="40"/>
                  </a:lnTo>
                  <a:lnTo>
                    <a:pt x="588" y="44"/>
                  </a:lnTo>
                  <a:lnTo>
                    <a:pt x="588" y="48"/>
                  </a:lnTo>
                  <a:lnTo>
                    <a:pt x="588" y="50"/>
                  </a:lnTo>
                  <a:lnTo>
                    <a:pt x="588" y="52"/>
                  </a:lnTo>
                  <a:lnTo>
                    <a:pt x="590" y="68"/>
                  </a:lnTo>
                  <a:lnTo>
                    <a:pt x="598" y="78"/>
                  </a:lnTo>
                  <a:lnTo>
                    <a:pt x="606" y="84"/>
                  </a:lnTo>
                  <a:lnTo>
                    <a:pt x="612" y="86"/>
                  </a:lnTo>
                  <a:lnTo>
                    <a:pt x="616" y="88"/>
                  </a:lnTo>
                  <a:lnTo>
                    <a:pt x="610" y="92"/>
                  </a:lnTo>
                  <a:lnTo>
                    <a:pt x="608" y="98"/>
                  </a:lnTo>
                  <a:lnTo>
                    <a:pt x="608" y="102"/>
                  </a:lnTo>
                  <a:lnTo>
                    <a:pt x="610" y="106"/>
                  </a:lnTo>
                  <a:lnTo>
                    <a:pt x="612" y="108"/>
                  </a:lnTo>
                  <a:lnTo>
                    <a:pt x="616" y="112"/>
                  </a:lnTo>
                  <a:lnTo>
                    <a:pt x="618" y="114"/>
                  </a:lnTo>
                  <a:lnTo>
                    <a:pt x="622" y="114"/>
                  </a:lnTo>
                  <a:lnTo>
                    <a:pt x="624" y="116"/>
                  </a:lnTo>
                  <a:lnTo>
                    <a:pt x="624" y="116"/>
                  </a:lnTo>
                  <a:lnTo>
                    <a:pt x="628" y="118"/>
                  </a:lnTo>
                  <a:lnTo>
                    <a:pt x="630" y="120"/>
                  </a:lnTo>
                  <a:lnTo>
                    <a:pt x="630" y="122"/>
                  </a:lnTo>
                  <a:lnTo>
                    <a:pt x="630" y="124"/>
                  </a:lnTo>
                  <a:lnTo>
                    <a:pt x="630" y="128"/>
                  </a:lnTo>
                  <a:lnTo>
                    <a:pt x="628" y="130"/>
                  </a:lnTo>
                  <a:lnTo>
                    <a:pt x="628" y="130"/>
                  </a:lnTo>
                  <a:lnTo>
                    <a:pt x="624" y="134"/>
                  </a:lnTo>
                  <a:lnTo>
                    <a:pt x="614" y="140"/>
                  </a:lnTo>
                  <a:lnTo>
                    <a:pt x="606" y="146"/>
                  </a:lnTo>
                  <a:lnTo>
                    <a:pt x="598" y="150"/>
                  </a:lnTo>
                  <a:lnTo>
                    <a:pt x="594" y="152"/>
                  </a:lnTo>
                  <a:lnTo>
                    <a:pt x="588" y="150"/>
                  </a:lnTo>
                  <a:lnTo>
                    <a:pt x="584" y="150"/>
                  </a:lnTo>
                  <a:lnTo>
                    <a:pt x="582" y="150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2" y="148"/>
                  </a:lnTo>
                  <a:lnTo>
                    <a:pt x="584" y="124"/>
                  </a:lnTo>
                  <a:lnTo>
                    <a:pt x="568" y="124"/>
                  </a:lnTo>
                  <a:lnTo>
                    <a:pt x="562" y="124"/>
                  </a:lnTo>
                  <a:lnTo>
                    <a:pt x="558" y="124"/>
                  </a:lnTo>
                  <a:lnTo>
                    <a:pt x="556" y="124"/>
                  </a:lnTo>
                  <a:lnTo>
                    <a:pt x="554" y="126"/>
                  </a:lnTo>
                  <a:lnTo>
                    <a:pt x="554" y="126"/>
                  </a:lnTo>
                  <a:lnTo>
                    <a:pt x="552" y="128"/>
                  </a:lnTo>
                  <a:lnTo>
                    <a:pt x="552" y="128"/>
                  </a:lnTo>
                  <a:lnTo>
                    <a:pt x="554" y="138"/>
                  </a:lnTo>
                  <a:lnTo>
                    <a:pt x="554" y="144"/>
                  </a:lnTo>
                  <a:lnTo>
                    <a:pt x="552" y="148"/>
                  </a:lnTo>
                  <a:lnTo>
                    <a:pt x="552" y="152"/>
                  </a:lnTo>
                  <a:lnTo>
                    <a:pt x="550" y="152"/>
                  </a:lnTo>
                  <a:lnTo>
                    <a:pt x="548" y="152"/>
                  </a:lnTo>
                  <a:lnTo>
                    <a:pt x="546" y="152"/>
                  </a:lnTo>
                  <a:lnTo>
                    <a:pt x="544" y="152"/>
                  </a:lnTo>
                  <a:lnTo>
                    <a:pt x="544" y="150"/>
                  </a:lnTo>
                  <a:lnTo>
                    <a:pt x="542" y="150"/>
                  </a:lnTo>
                  <a:lnTo>
                    <a:pt x="542" y="150"/>
                  </a:lnTo>
                  <a:lnTo>
                    <a:pt x="536" y="146"/>
                  </a:lnTo>
                  <a:lnTo>
                    <a:pt x="532" y="144"/>
                  </a:lnTo>
                  <a:lnTo>
                    <a:pt x="528" y="144"/>
                  </a:lnTo>
                  <a:lnTo>
                    <a:pt x="526" y="144"/>
                  </a:lnTo>
                  <a:lnTo>
                    <a:pt x="524" y="146"/>
                  </a:lnTo>
                  <a:lnTo>
                    <a:pt x="522" y="148"/>
                  </a:lnTo>
                  <a:lnTo>
                    <a:pt x="522" y="148"/>
                  </a:lnTo>
                  <a:lnTo>
                    <a:pt x="516" y="152"/>
                  </a:lnTo>
                  <a:lnTo>
                    <a:pt x="512" y="154"/>
                  </a:lnTo>
                  <a:lnTo>
                    <a:pt x="508" y="154"/>
                  </a:lnTo>
                  <a:lnTo>
                    <a:pt x="506" y="154"/>
                  </a:lnTo>
                  <a:lnTo>
                    <a:pt x="504" y="152"/>
                  </a:lnTo>
                  <a:lnTo>
                    <a:pt x="502" y="150"/>
                  </a:lnTo>
                  <a:lnTo>
                    <a:pt x="500" y="148"/>
                  </a:lnTo>
                  <a:lnTo>
                    <a:pt x="500" y="146"/>
                  </a:lnTo>
                  <a:lnTo>
                    <a:pt x="500" y="146"/>
                  </a:lnTo>
                  <a:lnTo>
                    <a:pt x="498" y="140"/>
                  </a:lnTo>
                  <a:lnTo>
                    <a:pt x="494" y="136"/>
                  </a:lnTo>
                  <a:lnTo>
                    <a:pt x="492" y="134"/>
                  </a:lnTo>
                  <a:lnTo>
                    <a:pt x="488" y="134"/>
                  </a:lnTo>
                  <a:lnTo>
                    <a:pt x="486" y="134"/>
                  </a:lnTo>
                  <a:lnTo>
                    <a:pt x="484" y="134"/>
                  </a:lnTo>
                  <a:lnTo>
                    <a:pt x="482" y="136"/>
                  </a:lnTo>
                  <a:lnTo>
                    <a:pt x="482" y="136"/>
                  </a:lnTo>
                  <a:lnTo>
                    <a:pt x="474" y="132"/>
                  </a:lnTo>
                  <a:lnTo>
                    <a:pt x="468" y="130"/>
                  </a:lnTo>
                  <a:lnTo>
                    <a:pt x="466" y="126"/>
                  </a:lnTo>
                  <a:lnTo>
                    <a:pt x="464" y="124"/>
                  </a:lnTo>
                  <a:lnTo>
                    <a:pt x="464" y="122"/>
                  </a:lnTo>
                  <a:lnTo>
                    <a:pt x="464" y="120"/>
                  </a:lnTo>
                  <a:lnTo>
                    <a:pt x="464" y="120"/>
                  </a:lnTo>
                  <a:lnTo>
                    <a:pt x="462" y="114"/>
                  </a:lnTo>
                  <a:lnTo>
                    <a:pt x="460" y="110"/>
                  </a:lnTo>
                  <a:lnTo>
                    <a:pt x="458" y="108"/>
                  </a:lnTo>
                  <a:lnTo>
                    <a:pt x="456" y="108"/>
                  </a:lnTo>
                  <a:lnTo>
                    <a:pt x="452" y="108"/>
                  </a:lnTo>
                  <a:lnTo>
                    <a:pt x="450" y="110"/>
                  </a:lnTo>
                  <a:lnTo>
                    <a:pt x="448" y="110"/>
                  </a:lnTo>
                  <a:lnTo>
                    <a:pt x="448" y="110"/>
                  </a:lnTo>
                  <a:lnTo>
                    <a:pt x="440" y="110"/>
                  </a:lnTo>
                  <a:lnTo>
                    <a:pt x="434" y="112"/>
                  </a:lnTo>
                  <a:lnTo>
                    <a:pt x="430" y="114"/>
                  </a:lnTo>
                  <a:lnTo>
                    <a:pt x="426" y="116"/>
                  </a:lnTo>
                  <a:lnTo>
                    <a:pt x="424" y="120"/>
                  </a:lnTo>
                  <a:lnTo>
                    <a:pt x="424" y="124"/>
                  </a:lnTo>
                  <a:lnTo>
                    <a:pt x="424" y="128"/>
                  </a:lnTo>
                  <a:lnTo>
                    <a:pt x="424" y="130"/>
                  </a:lnTo>
                  <a:lnTo>
                    <a:pt x="424" y="134"/>
                  </a:lnTo>
                  <a:lnTo>
                    <a:pt x="424" y="134"/>
                  </a:lnTo>
                  <a:lnTo>
                    <a:pt x="424" y="136"/>
                  </a:lnTo>
                  <a:lnTo>
                    <a:pt x="428" y="138"/>
                  </a:lnTo>
                  <a:lnTo>
                    <a:pt x="430" y="142"/>
                  </a:lnTo>
                  <a:lnTo>
                    <a:pt x="430" y="144"/>
                  </a:lnTo>
                  <a:lnTo>
                    <a:pt x="428" y="148"/>
                  </a:lnTo>
                  <a:lnTo>
                    <a:pt x="426" y="150"/>
                  </a:lnTo>
                  <a:lnTo>
                    <a:pt x="426" y="152"/>
                  </a:lnTo>
                  <a:lnTo>
                    <a:pt x="424" y="152"/>
                  </a:lnTo>
                  <a:lnTo>
                    <a:pt x="424" y="178"/>
                  </a:lnTo>
                  <a:lnTo>
                    <a:pt x="422" y="182"/>
                  </a:lnTo>
                  <a:lnTo>
                    <a:pt x="422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20" y="186"/>
                  </a:lnTo>
                  <a:lnTo>
                    <a:pt x="414" y="172"/>
                  </a:lnTo>
                  <a:lnTo>
                    <a:pt x="406" y="158"/>
                  </a:lnTo>
                  <a:lnTo>
                    <a:pt x="400" y="144"/>
                  </a:lnTo>
                  <a:lnTo>
                    <a:pt x="394" y="138"/>
                  </a:lnTo>
                  <a:lnTo>
                    <a:pt x="392" y="136"/>
                  </a:lnTo>
                  <a:lnTo>
                    <a:pt x="390" y="138"/>
                  </a:lnTo>
                  <a:lnTo>
                    <a:pt x="388" y="140"/>
                  </a:lnTo>
                  <a:lnTo>
                    <a:pt x="386" y="144"/>
                  </a:lnTo>
                  <a:lnTo>
                    <a:pt x="386" y="148"/>
                  </a:lnTo>
                  <a:lnTo>
                    <a:pt x="384" y="150"/>
                  </a:lnTo>
                  <a:lnTo>
                    <a:pt x="384" y="152"/>
                  </a:lnTo>
                  <a:lnTo>
                    <a:pt x="380" y="148"/>
                  </a:lnTo>
                  <a:lnTo>
                    <a:pt x="376" y="148"/>
                  </a:lnTo>
                  <a:lnTo>
                    <a:pt x="370" y="148"/>
                  </a:lnTo>
                  <a:lnTo>
                    <a:pt x="366" y="148"/>
                  </a:lnTo>
                  <a:lnTo>
                    <a:pt x="362" y="148"/>
                  </a:lnTo>
                  <a:lnTo>
                    <a:pt x="358" y="150"/>
                  </a:lnTo>
                  <a:lnTo>
                    <a:pt x="358" y="150"/>
                  </a:lnTo>
                  <a:lnTo>
                    <a:pt x="348" y="150"/>
                  </a:lnTo>
                  <a:lnTo>
                    <a:pt x="342" y="148"/>
                  </a:lnTo>
                  <a:lnTo>
                    <a:pt x="340" y="148"/>
                  </a:lnTo>
                  <a:lnTo>
                    <a:pt x="338" y="146"/>
                  </a:lnTo>
                  <a:lnTo>
                    <a:pt x="336" y="144"/>
                  </a:lnTo>
                  <a:lnTo>
                    <a:pt x="336" y="142"/>
                  </a:lnTo>
                  <a:lnTo>
                    <a:pt x="338" y="140"/>
                  </a:lnTo>
                  <a:lnTo>
                    <a:pt x="340" y="140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2" y="138"/>
                  </a:lnTo>
                  <a:lnTo>
                    <a:pt x="346" y="130"/>
                  </a:lnTo>
                  <a:lnTo>
                    <a:pt x="350" y="124"/>
                  </a:lnTo>
                  <a:lnTo>
                    <a:pt x="350" y="120"/>
                  </a:lnTo>
                  <a:lnTo>
                    <a:pt x="350" y="116"/>
                  </a:lnTo>
                  <a:lnTo>
                    <a:pt x="348" y="112"/>
                  </a:lnTo>
                  <a:lnTo>
                    <a:pt x="346" y="110"/>
                  </a:lnTo>
                  <a:lnTo>
                    <a:pt x="344" y="108"/>
                  </a:lnTo>
                  <a:lnTo>
                    <a:pt x="342" y="108"/>
                  </a:lnTo>
                  <a:lnTo>
                    <a:pt x="340" y="106"/>
                  </a:lnTo>
                  <a:lnTo>
                    <a:pt x="340" y="106"/>
                  </a:lnTo>
                  <a:lnTo>
                    <a:pt x="334" y="102"/>
                  </a:lnTo>
                  <a:lnTo>
                    <a:pt x="332" y="100"/>
                  </a:lnTo>
                  <a:lnTo>
                    <a:pt x="330" y="98"/>
                  </a:lnTo>
                  <a:lnTo>
                    <a:pt x="328" y="98"/>
                  </a:lnTo>
                  <a:lnTo>
                    <a:pt x="328" y="100"/>
                  </a:lnTo>
                  <a:lnTo>
                    <a:pt x="326" y="100"/>
                  </a:lnTo>
                  <a:lnTo>
                    <a:pt x="326" y="102"/>
                  </a:lnTo>
                  <a:lnTo>
                    <a:pt x="326" y="104"/>
                  </a:lnTo>
                  <a:lnTo>
                    <a:pt x="328" y="104"/>
                  </a:lnTo>
                  <a:lnTo>
                    <a:pt x="328" y="106"/>
                  </a:lnTo>
                  <a:lnTo>
                    <a:pt x="328" y="110"/>
                  </a:lnTo>
                  <a:lnTo>
                    <a:pt x="326" y="112"/>
                  </a:lnTo>
                  <a:lnTo>
                    <a:pt x="326" y="114"/>
                  </a:lnTo>
                  <a:lnTo>
                    <a:pt x="324" y="114"/>
                  </a:lnTo>
                  <a:lnTo>
                    <a:pt x="322" y="112"/>
                  </a:lnTo>
                  <a:lnTo>
                    <a:pt x="320" y="112"/>
                  </a:lnTo>
                  <a:lnTo>
                    <a:pt x="318" y="110"/>
                  </a:lnTo>
                  <a:lnTo>
                    <a:pt x="316" y="108"/>
                  </a:lnTo>
                  <a:lnTo>
                    <a:pt x="316" y="108"/>
                  </a:lnTo>
                  <a:lnTo>
                    <a:pt x="298" y="94"/>
                  </a:lnTo>
                  <a:lnTo>
                    <a:pt x="282" y="84"/>
                  </a:lnTo>
                  <a:lnTo>
                    <a:pt x="268" y="78"/>
                  </a:lnTo>
                  <a:lnTo>
                    <a:pt x="262" y="76"/>
                  </a:lnTo>
                  <a:lnTo>
                    <a:pt x="252" y="74"/>
                  </a:lnTo>
                  <a:lnTo>
                    <a:pt x="244" y="72"/>
                  </a:lnTo>
                  <a:lnTo>
                    <a:pt x="240" y="70"/>
                  </a:lnTo>
                  <a:lnTo>
                    <a:pt x="236" y="68"/>
                  </a:lnTo>
                  <a:lnTo>
                    <a:pt x="234" y="66"/>
                  </a:lnTo>
                  <a:lnTo>
                    <a:pt x="232" y="66"/>
                  </a:lnTo>
                  <a:lnTo>
                    <a:pt x="232" y="66"/>
                  </a:lnTo>
                  <a:lnTo>
                    <a:pt x="228" y="62"/>
                  </a:lnTo>
                  <a:lnTo>
                    <a:pt x="224" y="62"/>
                  </a:lnTo>
                  <a:lnTo>
                    <a:pt x="222" y="62"/>
                  </a:lnTo>
                  <a:lnTo>
                    <a:pt x="222" y="64"/>
                  </a:lnTo>
                  <a:lnTo>
                    <a:pt x="220" y="66"/>
                  </a:lnTo>
                  <a:lnTo>
                    <a:pt x="220" y="68"/>
                  </a:lnTo>
                  <a:lnTo>
                    <a:pt x="220" y="72"/>
                  </a:lnTo>
                  <a:lnTo>
                    <a:pt x="222" y="74"/>
                  </a:lnTo>
                  <a:lnTo>
                    <a:pt x="222" y="76"/>
                  </a:lnTo>
                  <a:lnTo>
                    <a:pt x="222" y="76"/>
                  </a:lnTo>
                  <a:lnTo>
                    <a:pt x="220" y="80"/>
                  </a:lnTo>
                  <a:lnTo>
                    <a:pt x="218" y="82"/>
                  </a:lnTo>
                  <a:lnTo>
                    <a:pt x="216" y="84"/>
                  </a:lnTo>
                  <a:lnTo>
                    <a:pt x="214" y="82"/>
                  </a:lnTo>
                  <a:lnTo>
                    <a:pt x="212" y="82"/>
                  </a:lnTo>
                  <a:lnTo>
                    <a:pt x="212" y="80"/>
                  </a:lnTo>
                  <a:lnTo>
                    <a:pt x="212" y="80"/>
                  </a:lnTo>
                  <a:lnTo>
                    <a:pt x="208" y="72"/>
                  </a:lnTo>
                  <a:lnTo>
                    <a:pt x="200" y="60"/>
                  </a:lnTo>
                  <a:lnTo>
                    <a:pt x="194" y="52"/>
                  </a:lnTo>
                  <a:lnTo>
                    <a:pt x="190" y="48"/>
                  </a:lnTo>
                  <a:lnTo>
                    <a:pt x="186" y="44"/>
                  </a:lnTo>
                  <a:lnTo>
                    <a:pt x="182" y="44"/>
                  </a:lnTo>
                  <a:lnTo>
                    <a:pt x="180" y="44"/>
                  </a:lnTo>
                  <a:lnTo>
                    <a:pt x="180" y="44"/>
                  </a:lnTo>
                  <a:lnTo>
                    <a:pt x="178" y="46"/>
                  </a:lnTo>
                  <a:lnTo>
                    <a:pt x="180" y="48"/>
                  </a:lnTo>
                  <a:lnTo>
                    <a:pt x="180" y="50"/>
                  </a:lnTo>
                  <a:lnTo>
                    <a:pt x="180" y="52"/>
                  </a:lnTo>
                  <a:lnTo>
                    <a:pt x="182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0" y="62"/>
                  </a:lnTo>
                  <a:lnTo>
                    <a:pt x="178" y="66"/>
                  </a:lnTo>
                  <a:lnTo>
                    <a:pt x="176" y="68"/>
                  </a:lnTo>
                  <a:lnTo>
                    <a:pt x="174" y="68"/>
                  </a:lnTo>
                  <a:lnTo>
                    <a:pt x="170" y="66"/>
                  </a:lnTo>
                  <a:lnTo>
                    <a:pt x="168" y="64"/>
                  </a:lnTo>
                  <a:lnTo>
                    <a:pt x="166" y="62"/>
                  </a:lnTo>
                  <a:lnTo>
                    <a:pt x="166" y="62"/>
                  </a:lnTo>
                  <a:lnTo>
                    <a:pt x="166" y="60"/>
                  </a:lnTo>
                  <a:lnTo>
                    <a:pt x="162" y="58"/>
                  </a:lnTo>
                  <a:lnTo>
                    <a:pt x="158" y="58"/>
                  </a:lnTo>
                  <a:lnTo>
                    <a:pt x="156" y="58"/>
                  </a:lnTo>
                  <a:lnTo>
                    <a:pt x="152" y="60"/>
                  </a:lnTo>
                  <a:lnTo>
                    <a:pt x="150" y="6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6"/>
                  </a:lnTo>
                  <a:lnTo>
                    <a:pt x="144" y="68"/>
                  </a:lnTo>
                  <a:lnTo>
                    <a:pt x="142" y="72"/>
                  </a:lnTo>
                  <a:lnTo>
                    <a:pt x="138" y="74"/>
                  </a:lnTo>
                  <a:lnTo>
                    <a:pt x="136" y="76"/>
                  </a:lnTo>
                  <a:lnTo>
                    <a:pt x="134" y="76"/>
                  </a:lnTo>
                  <a:lnTo>
                    <a:pt x="124" y="78"/>
                  </a:lnTo>
                  <a:lnTo>
                    <a:pt x="112" y="84"/>
                  </a:lnTo>
                  <a:lnTo>
                    <a:pt x="102" y="92"/>
                  </a:lnTo>
                  <a:lnTo>
                    <a:pt x="96" y="98"/>
                  </a:lnTo>
                  <a:lnTo>
                    <a:pt x="92" y="100"/>
                  </a:lnTo>
                  <a:lnTo>
                    <a:pt x="86" y="104"/>
                  </a:lnTo>
                  <a:lnTo>
                    <a:pt x="80" y="108"/>
                  </a:lnTo>
                  <a:lnTo>
                    <a:pt x="76" y="108"/>
                  </a:lnTo>
                  <a:lnTo>
                    <a:pt x="72" y="108"/>
                  </a:lnTo>
                  <a:lnTo>
                    <a:pt x="68" y="108"/>
                  </a:lnTo>
                  <a:lnTo>
                    <a:pt x="66" y="106"/>
                  </a:lnTo>
                  <a:lnTo>
                    <a:pt x="60" y="100"/>
                  </a:lnTo>
                  <a:lnTo>
                    <a:pt x="52" y="94"/>
                  </a:lnTo>
                  <a:lnTo>
                    <a:pt x="42" y="88"/>
                  </a:lnTo>
                  <a:lnTo>
                    <a:pt x="34" y="84"/>
                  </a:lnTo>
                  <a:lnTo>
                    <a:pt x="32" y="82"/>
                  </a:lnTo>
                  <a:lnTo>
                    <a:pt x="22" y="80"/>
                  </a:lnTo>
                  <a:lnTo>
                    <a:pt x="12" y="76"/>
                  </a:lnTo>
                  <a:lnTo>
                    <a:pt x="2" y="72"/>
                  </a:lnTo>
                  <a:lnTo>
                    <a:pt x="0" y="72"/>
                  </a:lnTo>
                  <a:lnTo>
                    <a:pt x="0" y="364"/>
                  </a:lnTo>
                  <a:lnTo>
                    <a:pt x="12" y="364"/>
                  </a:lnTo>
                  <a:lnTo>
                    <a:pt x="20" y="370"/>
                  </a:lnTo>
                  <a:lnTo>
                    <a:pt x="30" y="376"/>
                  </a:lnTo>
                  <a:lnTo>
                    <a:pt x="40" y="384"/>
                  </a:lnTo>
                  <a:lnTo>
                    <a:pt x="50" y="392"/>
                  </a:lnTo>
                  <a:lnTo>
                    <a:pt x="58" y="398"/>
                  </a:lnTo>
                  <a:lnTo>
                    <a:pt x="60" y="400"/>
                  </a:lnTo>
                  <a:lnTo>
                    <a:pt x="64" y="400"/>
                  </a:lnTo>
                  <a:lnTo>
                    <a:pt x="70" y="396"/>
                  </a:lnTo>
                  <a:lnTo>
                    <a:pt x="74" y="394"/>
                  </a:lnTo>
                  <a:lnTo>
                    <a:pt x="78" y="390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8" y="392"/>
                  </a:lnTo>
                  <a:lnTo>
                    <a:pt x="96" y="402"/>
                  </a:lnTo>
                  <a:lnTo>
                    <a:pt x="106" y="414"/>
                  </a:lnTo>
                  <a:lnTo>
                    <a:pt x="116" y="428"/>
                  </a:lnTo>
                  <a:lnTo>
                    <a:pt x="124" y="440"/>
                  </a:lnTo>
                  <a:lnTo>
                    <a:pt x="130" y="448"/>
                  </a:lnTo>
                  <a:lnTo>
                    <a:pt x="132" y="452"/>
                  </a:lnTo>
                  <a:lnTo>
                    <a:pt x="136" y="460"/>
                  </a:lnTo>
                  <a:lnTo>
                    <a:pt x="140" y="466"/>
                  </a:lnTo>
                  <a:lnTo>
                    <a:pt x="146" y="472"/>
                  </a:lnTo>
                  <a:lnTo>
                    <a:pt x="150" y="476"/>
                  </a:lnTo>
                  <a:lnTo>
                    <a:pt x="152" y="478"/>
                  </a:lnTo>
                  <a:lnTo>
                    <a:pt x="154" y="478"/>
                  </a:lnTo>
                  <a:lnTo>
                    <a:pt x="154" y="486"/>
                  </a:lnTo>
                  <a:lnTo>
                    <a:pt x="152" y="496"/>
                  </a:lnTo>
                  <a:lnTo>
                    <a:pt x="150" y="508"/>
                  </a:lnTo>
                  <a:lnTo>
                    <a:pt x="148" y="516"/>
                  </a:lnTo>
                  <a:lnTo>
                    <a:pt x="146" y="520"/>
                  </a:lnTo>
                  <a:lnTo>
                    <a:pt x="146" y="526"/>
                  </a:lnTo>
                  <a:lnTo>
                    <a:pt x="146" y="532"/>
                  </a:lnTo>
                  <a:lnTo>
                    <a:pt x="148" y="536"/>
                  </a:lnTo>
                  <a:lnTo>
                    <a:pt x="150" y="538"/>
                  </a:lnTo>
                  <a:lnTo>
                    <a:pt x="150" y="540"/>
                  </a:lnTo>
                  <a:lnTo>
                    <a:pt x="156" y="542"/>
                  </a:lnTo>
                  <a:lnTo>
                    <a:pt x="160" y="548"/>
                  </a:lnTo>
                  <a:lnTo>
                    <a:pt x="164" y="552"/>
                  </a:lnTo>
                  <a:lnTo>
                    <a:pt x="166" y="558"/>
                  </a:lnTo>
                  <a:lnTo>
                    <a:pt x="168" y="562"/>
                  </a:lnTo>
                  <a:lnTo>
                    <a:pt x="170" y="568"/>
                  </a:lnTo>
                  <a:lnTo>
                    <a:pt x="172" y="570"/>
                  </a:lnTo>
                  <a:lnTo>
                    <a:pt x="172" y="572"/>
                  </a:lnTo>
                  <a:lnTo>
                    <a:pt x="188" y="584"/>
                  </a:lnTo>
                  <a:lnTo>
                    <a:pt x="200" y="594"/>
                  </a:lnTo>
                  <a:lnTo>
                    <a:pt x="210" y="598"/>
                  </a:lnTo>
                  <a:lnTo>
                    <a:pt x="214" y="600"/>
                  </a:lnTo>
                  <a:lnTo>
                    <a:pt x="220" y="606"/>
                  </a:lnTo>
                  <a:lnTo>
                    <a:pt x="224" y="612"/>
                  </a:lnTo>
                  <a:lnTo>
                    <a:pt x="228" y="618"/>
                  </a:lnTo>
                  <a:lnTo>
                    <a:pt x="230" y="622"/>
                  </a:lnTo>
                  <a:lnTo>
                    <a:pt x="230" y="626"/>
                  </a:lnTo>
                  <a:lnTo>
                    <a:pt x="230" y="626"/>
                  </a:lnTo>
                  <a:lnTo>
                    <a:pt x="592" y="626"/>
                  </a:lnTo>
                  <a:lnTo>
                    <a:pt x="604" y="636"/>
                  </a:lnTo>
                  <a:lnTo>
                    <a:pt x="628" y="638"/>
                  </a:lnTo>
                  <a:lnTo>
                    <a:pt x="630" y="642"/>
                  </a:lnTo>
                  <a:lnTo>
                    <a:pt x="634" y="644"/>
                  </a:lnTo>
                  <a:lnTo>
                    <a:pt x="638" y="646"/>
                  </a:lnTo>
                  <a:lnTo>
                    <a:pt x="642" y="646"/>
                  </a:lnTo>
                  <a:lnTo>
                    <a:pt x="644" y="646"/>
                  </a:lnTo>
                  <a:lnTo>
                    <a:pt x="646" y="646"/>
                  </a:lnTo>
                  <a:lnTo>
                    <a:pt x="652" y="644"/>
                  </a:lnTo>
                  <a:lnTo>
                    <a:pt x="658" y="642"/>
                  </a:lnTo>
                  <a:lnTo>
                    <a:pt x="662" y="640"/>
                  </a:lnTo>
                  <a:lnTo>
                    <a:pt x="666" y="638"/>
                  </a:lnTo>
                  <a:lnTo>
                    <a:pt x="668" y="636"/>
                  </a:lnTo>
                  <a:lnTo>
                    <a:pt x="668" y="634"/>
                  </a:lnTo>
                  <a:lnTo>
                    <a:pt x="682" y="632"/>
                  </a:lnTo>
                  <a:lnTo>
                    <a:pt x="694" y="634"/>
                  </a:lnTo>
                  <a:lnTo>
                    <a:pt x="702" y="638"/>
                  </a:lnTo>
                  <a:lnTo>
                    <a:pt x="706" y="644"/>
                  </a:lnTo>
                  <a:lnTo>
                    <a:pt x="708" y="646"/>
                  </a:lnTo>
                  <a:lnTo>
                    <a:pt x="716" y="646"/>
                  </a:lnTo>
                  <a:lnTo>
                    <a:pt x="720" y="648"/>
                  </a:lnTo>
                  <a:lnTo>
                    <a:pt x="724" y="650"/>
                  </a:lnTo>
                  <a:lnTo>
                    <a:pt x="726" y="652"/>
                  </a:lnTo>
                  <a:lnTo>
                    <a:pt x="726" y="654"/>
                  </a:lnTo>
                  <a:lnTo>
                    <a:pt x="726" y="656"/>
                  </a:lnTo>
                  <a:lnTo>
                    <a:pt x="724" y="658"/>
                  </a:lnTo>
                  <a:lnTo>
                    <a:pt x="724" y="660"/>
                  </a:lnTo>
                  <a:lnTo>
                    <a:pt x="724" y="660"/>
                  </a:lnTo>
                  <a:lnTo>
                    <a:pt x="726" y="668"/>
                  </a:lnTo>
                  <a:lnTo>
                    <a:pt x="728" y="674"/>
                  </a:lnTo>
                  <a:lnTo>
                    <a:pt x="730" y="674"/>
                  </a:lnTo>
                  <a:lnTo>
                    <a:pt x="734" y="674"/>
                  </a:lnTo>
                  <a:lnTo>
                    <a:pt x="738" y="674"/>
                  </a:lnTo>
                  <a:lnTo>
                    <a:pt x="744" y="674"/>
                  </a:lnTo>
                  <a:lnTo>
                    <a:pt x="748" y="674"/>
                  </a:lnTo>
                  <a:lnTo>
                    <a:pt x="752" y="672"/>
                  </a:lnTo>
                  <a:lnTo>
                    <a:pt x="756" y="672"/>
                  </a:lnTo>
                  <a:lnTo>
                    <a:pt x="762" y="672"/>
                  </a:lnTo>
                  <a:lnTo>
                    <a:pt x="768" y="674"/>
                  </a:lnTo>
                  <a:lnTo>
                    <a:pt x="772" y="676"/>
                  </a:lnTo>
                  <a:lnTo>
                    <a:pt x="776" y="678"/>
                  </a:lnTo>
                  <a:lnTo>
                    <a:pt x="780" y="682"/>
                  </a:lnTo>
                  <a:lnTo>
                    <a:pt x="784" y="684"/>
                  </a:lnTo>
                  <a:lnTo>
                    <a:pt x="788" y="688"/>
                  </a:lnTo>
                  <a:lnTo>
                    <a:pt x="790" y="690"/>
                  </a:lnTo>
                  <a:lnTo>
                    <a:pt x="790" y="692"/>
                  </a:lnTo>
                  <a:lnTo>
                    <a:pt x="788" y="694"/>
                  </a:lnTo>
                  <a:lnTo>
                    <a:pt x="788" y="694"/>
                  </a:lnTo>
                  <a:lnTo>
                    <a:pt x="790" y="698"/>
                  </a:lnTo>
                  <a:lnTo>
                    <a:pt x="790" y="698"/>
                  </a:lnTo>
                  <a:lnTo>
                    <a:pt x="788" y="700"/>
                  </a:lnTo>
                  <a:lnTo>
                    <a:pt x="786" y="702"/>
                  </a:lnTo>
                  <a:lnTo>
                    <a:pt x="784" y="704"/>
                  </a:lnTo>
                  <a:lnTo>
                    <a:pt x="780" y="704"/>
                  </a:lnTo>
                  <a:lnTo>
                    <a:pt x="778" y="702"/>
                  </a:lnTo>
                  <a:lnTo>
                    <a:pt x="774" y="702"/>
                  </a:lnTo>
                  <a:lnTo>
                    <a:pt x="772" y="702"/>
                  </a:lnTo>
                  <a:lnTo>
                    <a:pt x="770" y="702"/>
                  </a:lnTo>
                  <a:lnTo>
                    <a:pt x="764" y="696"/>
                  </a:lnTo>
                  <a:lnTo>
                    <a:pt x="764" y="696"/>
                  </a:lnTo>
                  <a:lnTo>
                    <a:pt x="766" y="700"/>
                  </a:lnTo>
                  <a:lnTo>
                    <a:pt x="766" y="702"/>
                  </a:lnTo>
                  <a:lnTo>
                    <a:pt x="768" y="706"/>
                  </a:lnTo>
                  <a:lnTo>
                    <a:pt x="766" y="712"/>
                  </a:lnTo>
                  <a:lnTo>
                    <a:pt x="766" y="716"/>
                  </a:lnTo>
                  <a:lnTo>
                    <a:pt x="762" y="718"/>
                  </a:lnTo>
                  <a:lnTo>
                    <a:pt x="760" y="718"/>
                  </a:lnTo>
                  <a:lnTo>
                    <a:pt x="756" y="720"/>
                  </a:lnTo>
                  <a:lnTo>
                    <a:pt x="752" y="722"/>
                  </a:lnTo>
                  <a:lnTo>
                    <a:pt x="750" y="724"/>
                  </a:lnTo>
                  <a:lnTo>
                    <a:pt x="750" y="726"/>
                  </a:lnTo>
                  <a:lnTo>
                    <a:pt x="752" y="728"/>
                  </a:lnTo>
                  <a:lnTo>
                    <a:pt x="752" y="730"/>
                  </a:lnTo>
                  <a:lnTo>
                    <a:pt x="752" y="732"/>
                  </a:lnTo>
                  <a:lnTo>
                    <a:pt x="752" y="730"/>
                  </a:lnTo>
                  <a:lnTo>
                    <a:pt x="754" y="730"/>
                  </a:lnTo>
                  <a:lnTo>
                    <a:pt x="754" y="730"/>
                  </a:lnTo>
                  <a:lnTo>
                    <a:pt x="756" y="732"/>
                  </a:lnTo>
                  <a:lnTo>
                    <a:pt x="758" y="736"/>
                  </a:lnTo>
                  <a:lnTo>
                    <a:pt x="756" y="738"/>
                  </a:lnTo>
                  <a:lnTo>
                    <a:pt x="756" y="740"/>
                  </a:lnTo>
                  <a:lnTo>
                    <a:pt x="754" y="740"/>
                  </a:lnTo>
                  <a:lnTo>
                    <a:pt x="752" y="742"/>
                  </a:lnTo>
                  <a:lnTo>
                    <a:pt x="752" y="742"/>
                  </a:lnTo>
                  <a:lnTo>
                    <a:pt x="750" y="744"/>
                  </a:lnTo>
                  <a:lnTo>
                    <a:pt x="748" y="746"/>
                  </a:lnTo>
                  <a:lnTo>
                    <a:pt x="748" y="746"/>
                  </a:lnTo>
                  <a:lnTo>
                    <a:pt x="752" y="746"/>
                  </a:lnTo>
                  <a:lnTo>
                    <a:pt x="754" y="746"/>
                  </a:lnTo>
                  <a:lnTo>
                    <a:pt x="760" y="744"/>
                  </a:lnTo>
                  <a:lnTo>
                    <a:pt x="764" y="740"/>
                  </a:lnTo>
                  <a:lnTo>
                    <a:pt x="768" y="736"/>
                  </a:lnTo>
                  <a:lnTo>
                    <a:pt x="770" y="734"/>
                  </a:lnTo>
                  <a:lnTo>
                    <a:pt x="770" y="730"/>
                  </a:lnTo>
                  <a:lnTo>
                    <a:pt x="772" y="728"/>
                  </a:lnTo>
                  <a:lnTo>
                    <a:pt x="774" y="724"/>
                  </a:lnTo>
                  <a:lnTo>
                    <a:pt x="776" y="722"/>
                  </a:lnTo>
                  <a:lnTo>
                    <a:pt x="782" y="722"/>
                  </a:lnTo>
                  <a:lnTo>
                    <a:pt x="788" y="722"/>
                  </a:lnTo>
                  <a:lnTo>
                    <a:pt x="794" y="722"/>
                  </a:lnTo>
                  <a:lnTo>
                    <a:pt x="798" y="722"/>
                  </a:lnTo>
                  <a:lnTo>
                    <a:pt x="802" y="722"/>
                  </a:lnTo>
                  <a:lnTo>
                    <a:pt x="802" y="722"/>
                  </a:lnTo>
                  <a:lnTo>
                    <a:pt x="800" y="722"/>
                  </a:lnTo>
                  <a:lnTo>
                    <a:pt x="798" y="720"/>
                  </a:lnTo>
                  <a:lnTo>
                    <a:pt x="798" y="718"/>
                  </a:lnTo>
                  <a:lnTo>
                    <a:pt x="798" y="714"/>
                  </a:lnTo>
                  <a:lnTo>
                    <a:pt x="800" y="712"/>
                  </a:lnTo>
                  <a:lnTo>
                    <a:pt x="804" y="708"/>
                  </a:lnTo>
                  <a:lnTo>
                    <a:pt x="806" y="704"/>
                  </a:lnTo>
                  <a:lnTo>
                    <a:pt x="810" y="700"/>
                  </a:lnTo>
                  <a:lnTo>
                    <a:pt x="814" y="698"/>
                  </a:lnTo>
                  <a:lnTo>
                    <a:pt x="820" y="696"/>
                  </a:lnTo>
                  <a:lnTo>
                    <a:pt x="826" y="696"/>
                  </a:lnTo>
                  <a:lnTo>
                    <a:pt x="832" y="696"/>
                  </a:lnTo>
                  <a:lnTo>
                    <a:pt x="838" y="696"/>
                  </a:lnTo>
                  <a:lnTo>
                    <a:pt x="840" y="698"/>
                  </a:lnTo>
                  <a:lnTo>
                    <a:pt x="842" y="698"/>
                  </a:lnTo>
                  <a:lnTo>
                    <a:pt x="846" y="700"/>
                  </a:lnTo>
                  <a:lnTo>
                    <a:pt x="848" y="700"/>
                  </a:lnTo>
                  <a:lnTo>
                    <a:pt x="850" y="702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7" name="Freeform 557"/>
            <p:cNvSpPr>
              <a:spLocks/>
            </p:cNvSpPr>
            <p:nvPr/>
          </p:nvSpPr>
          <p:spPr bwMode="gray">
            <a:xfrm>
              <a:off x="5345160" y="2263782"/>
              <a:ext cx="910887" cy="921375"/>
            </a:xfrm>
            <a:custGeom>
              <a:avLst/>
              <a:gdLst>
                <a:gd name="T0" fmla="*/ 318 w 492"/>
                <a:gd name="T1" fmla="*/ 44 h 498"/>
                <a:gd name="T2" fmla="*/ 282 w 492"/>
                <a:gd name="T3" fmla="*/ 40 h 498"/>
                <a:gd name="T4" fmla="*/ 262 w 492"/>
                <a:gd name="T5" fmla="*/ 32 h 498"/>
                <a:gd name="T6" fmla="*/ 242 w 492"/>
                <a:gd name="T7" fmla="*/ 24 h 498"/>
                <a:gd name="T8" fmla="*/ 230 w 492"/>
                <a:gd name="T9" fmla="*/ 28 h 498"/>
                <a:gd name="T10" fmla="*/ 220 w 492"/>
                <a:gd name="T11" fmla="*/ 32 h 498"/>
                <a:gd name="T12" fmla="*/ 176 w 492"/>
                <a:gd name="T13" fmla="*/ 4 h 498"/>
                <a:gd name="T14" fmla="*/ 118 w 492"/>
                <a:gd name="T15" fmla="*/ 12 h 498"/>
                <a:gd name="T16" fmla="*/ 100 w 492"/>
                <a:gd name="T17" fmla="*/ 14 h 498"/>
                <a:gd name="T18" fmla="*/ 68 w 492"/>
                <a:gd name="T19" fmla="*/ 60 h 498"/>
                <a:gd name="T20" fmla="*/ 18 w 492"/>
                <a:gd name="T21" fmla="*/ 98 h 498"/>
                <a:gd name="T22" fmla="*/ 60 w 492"/>
                <a:gd name="T23" fmla="*/ 144 h 498"/>
                <a:gd name="T24" fmla="*/ 58 w 492"/>
                <a:gd name="T25" fmla="*/ 178 h 498"/>
                <a:gd name="T26" fmla="*/ 8 w 492"/>
                <a:gd name="T27" fmla="*/ 182 h 498"/>
                <a:gd name="T28" fmla="*/ 62 w 492"/>
                <a:gd name="T29" fmla="*/ 228 h 498"/>
                <a:gd name="T30" fmla="*/ 86 w 492"/>
                <a:gd name="T31" fmla="*/ 220 h 498"/>
                <a:gd name="T32" fmla="*/ 86 w 492"/>
                <a:gd name="T33" fmla="*/ 236 h 498"/>
                <a:gd name="T34" fmla="*/ 76 w 492"/>
                <a:gd name="T35" fmla="*/ 260 h 498"/>
                <a:gd name="T36" fmla="*/ 52 w 492"/>
                <a:gd name="T37" fmla="*/ 284 h 498"/>
                <a:gd name="T38" fmla="*/ 18 w 492"/>
                <a:gd name="T39" fmla="*/ 308 h 498"/>
                <a:gd name="T40" fmla="*/ 28 w 492"/>
                <a:gd name="T41" fmla="*/ 328 h 498"/>
                <a:gd name="T42" fmla="*/ 38 w 492"/>
                <a:gd name="T43" fmla="*/ 352 h 498"/>
                <a:gd name="T44" fmla="*/ 68 w 492"/>
                <a:gd name="T45" fmla="*/ 362 h 498"/>
                <a:gd name="T46" fmla="*/ 74 w 492"/>
                <a:gd name="T47" fmla="*/ 386 h 498"/>
                <a:gd name="T48" fmla="*/ 92 w 492"/>
                <a:gd name="T49" fmla="*/ 382 h 498"/>
                <a:gd name="T50" fmla="*/ 102 w 492"/>
                <a:gd name="T51" fmla="*/ 394 h 498"/>
                <a:gd name="T52" fmla="*/ 124 w 492"/>
                <a:gd name="T53" fmla="*/ 390 h 498"/>
                <a:gd name="T54" fmla="*/ 138 w 492"/>
                <a:gd name="T55" fmla="*/ 384 h 498"/>
                <a:gd name="T56" fmla="*/ 104 w 492"/>
                <a:gd name="T57" fmla="*/ 434 h 498"/>
                <a:gd name="T58" fmla="*/ 68 w 492"/>
                <a:gd name="T59" fmla="*/ 464 h 498"/>
                <a:gd name="T60" fmla="*/ 86 w 492"/>
                <a:gd name="T61" fmla="*/ 466 h 498"/>
                <a:gd name="T62" fmla="*/ 160 w 492"/>
                <a:gd name="T63" fmla="*/ 412 h 498"/>
                <a:gd name="T64" fmla="*/ 186 w 492"/>
                <a:gd name="T65" fmla="*/ 390 h 498"/>
                <a:gd name="T66" fmla="*/ 178 w 492"/>
                <a:gd name="T67" fmla="*/ 374 h 498"/>
                <a:gd name="T68" fmla="*/ 206 w 492"/>
                <a:gd name="T69" fmla="*/ 326 h 498"/>
                <a:gd name="T70" fmla="*/ 250 w 492"/>
                <a:gd name="T71" fmla="*/ 322 h 498"/>
                <a:gd name="T72" fmla="*/ 212 w 492"/>
                <a:gd name="T73" fmla="*/ 346 h 498"/>
                <a:gd name="T74" fmla="*/ 206 w 492"/>
                <a:gd name="T75" fmla="*/ 364 h 498"/>
                <a:gd name="T76" fmla="*/ 220 w 492"/>
                <a:gd name="T77" fmla="*/ 376 h 498"/>
                <a:gd name="T78" fmla="*/ 246 w 492"/>
                <a:gd name="T79" fmla="*/ 356 h 498"/>
                <a:gd name="T80" fmla="*/ 254 w 492"/>
                <a:gd name="T81" fmla="*/ 338 h 498"/>
                <a:gd name="T82" fmla="*/ 274 w 492"/>
                <a:gd name="T83" fmla="*/ 338 h 498"/>
                <a:gd name="T84" fmla="*/ 312 w 492"/>
                <a:gd name="T85" fmla="*/ 354 h 498"/>
                <a:gd name="T86" fmla="*/ 350 w 492"/>
                <a:gd name="T87" fmla="*/ 368 h 498"/>
                <a:gd name="T88" fmla="*/ 372 w 492"/>
                <a:gd name="T89" fmla="*/ 372 h 498"/>
                <a:gd name="T90" fmla="*/ 426 w 492"/>
                <a:gd name="T91" fmla="*/ 388 h 498"/>
                <a:gd name="T92" fmla="*/ 452 w 492"/>
                <a:gd name="T93" fmla="*/ 428 h 498"/>
                <a:gd name="T94" fmla="*/ 462 w 492"/>
                <a:gd name="T95" fmla="*/ 454 h 498"/>
                <a:gd name="T96" fmla="*/ 472 w 492"/>
                <a:gd name="T97" fmla="*/ 462 h 498"/>
                <a:gd name="T98" fmla="*/ 480 w 492"/>
                <a:gd name="T99" fmla="*/ 474 h 498"/>
                <a:gd name="T100" fmla="*/ 480 w 492"/>
                <a:gd name="T101" fmla="*/ 496 h 498"/>
                <a:gd name="T102" fmla="*/ 490 w 492"/>
                <a:gd name="T103" fmla="*/ 456 h 498"/>
                <a:gd name="T104" fmla="*/ 462 w 492"/>
                <a:gd name="T105" fmla="*/ 418 h 498"/>
                <a:gd name="T106" fmla="*/ 416 w 492"/>
                <a:gd name="T107" fmla="*/ 368 h 498"/>
                <a:gd name="T108" fmla="*/ 378 w 492"/>
                <a:gd name="T109" fmla="*/ 362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92" h="498">
                  <a:moveTo>
                    <a:pt x="338" y="50"/>
                  </a:moveTo>
                  <a:lnTo>
                    <a:pt x="336" y="48"/>
                  </a:lnTo>
                  <a:lnTo>
                    <a:pt x="334" y="46"/>
                  </a:lnTo>
                  <a:lnTo>
                    <a:pt x="332" y="46"/>
                  </a:lnTo>
                  <a:lnTo>
                    <a:pt x="328" y="44"/>
                  </a:lnTo>
                  <a:lnTo>
                    <a:pt x="324" y="44"/>
                  </a:lnTo>
                  <a:lnTo>
                    <a:pt x="318" y="44"/>
                  </a:lnTo>
                  <a:lnTo>
                    <a:pt x="310" y="48"/>
                  </a:lnTo>
                  <a:lnTo>
                    <a:pt x="310" y="48"/>
                  </a:lnTo>
                  <a:lnTo>
                    <a:pt x="306" y="48"/>
                  </a:lnTo>
                  <a:lnTo>
                    <a:pt x="300" y="48"/>
                  </a:lnTo>
                  <a:lnTo>
                    <a:pt x="294" y="46"/>
                  </a:lnTo>
                  <a:lnTo>
                    <a:pt x="288" y="44"/>
                  </a:lnTo>
                  <a:lnTo>
                    <a:pt x="282" y="40"/>
                  </a:lnTo>
                  <a:lnTo>
                    <a:pt x="282" y="40"/>
                  </a:lnTo>
                  <a:lnTo>
                    <a:pt x="280" y="40"/>
                  </a:lnTo>
                  <a:lnTo>
                    <a:pt x="276" y="40"/>
                  </a:lnTo>
                  <a:lnTo>
                    <a:pt x="272" y="40"/>
                  </a:lnTo>
                  <a:lnTo>
                    <a:pt x="268" y="38"/>
                  </a:lnTo>
                  <a:lnTo>
                    <a:pt x="264" y="36"/>
                  </a:lnTo>
                  <a:lnTo>
                    <a:pt x="262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4" y="28"/>
                  </a:lnTo>
                  <a:lnTo>
                    <a:pt x="250" y="26"/>
                  </a:lnTo>
                  <a:lnTo>
                    <a:pt x="246" y="26"/>
                  </a:lnTo>
                  <a:lnTo>
                    <a:pt x="244" y="26"/>
                  </a:lnTo>
                  <a:lnTo>
                    <a:pt x="242" y="24"/>
                  </a:lnTo>
                  <a:lnTo>
                    <a:pt x="240" y="24"/>
                  </a:lnTo>
                  <a:lnTo>
                    <a:pt x="236" y="22"/>
                  </a:lnTo>
                  <a:lnTo>
                    <a:pt x="234" y="20"/>
                  </a:lnTo>
                  <a:lnTo>
                    <a:pt x="230" y="22"/>
                  </a:lnTo>
                  <a:lnTo>
                    <a:pt x="230" y="22"/>
                  </a:lnTo>
                  <a:lnTo>
                    <a:pt x="228" y="26"/>
                  </a:lnTo>
                  <a:lnTo>
                    <a:pt x="230" y="28"/>
                  </a:lnTo>
                  <a:lnTo>
                    <a:pt x="230" y="30"/>
                  </a:lnTo>
                  <a:lnTo>
                    <a:pt x="230" y="34"/>
                  </a:lnTo>
                  <a:lnTo>
                    <a:pt x="230" y="36"/>
                  </a:lnTo>
                  <a:lnTo>
                    <a:pt x="230" y="36"/>
                  </a:lnTo>
                  <a:lnTo>
                    <a:pt x="228" y="36"/>
                  </a:lnTo>
                  <a:lnTo>
                    <a:pt x="224" y="36"/>
                  </a:lnTo>
                  <a:lnTo>
                    <a:pt x="220" y="32"/>
                  </a:lnTo>
                  <a:lnTo>
                    <a:pt x="216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198" y="16"/>
                  </a:lnTo>
                  <a:lnTo>
                    <a:pt x="188" y="10"/>
                  </a:lnTo>
                  <a:lnTo>
                    <a:pt x="180" y="6"/>
                  </a:lnTo>
                  <a:lnTo>
                    <a:pt x="176" y="4"/>
                  </a:lnTo>
                  <a:lnTo>
                    <a:pt x="172" y="4"/>
                  </a:lnTo>
                  <a:lnTo>
                    <a:pt x="164" y="0"/>
                  </a:lnTo>
                  <a:lnTo>
                    <a:pt x="150" y="0"/>
                  </a:lnTo>
                  <a:lnTo>
                    <a:pt x="134" y="4"/>
                  </a:lnTo>
                  <a:lnTo>
                    <a:pt x="128" y="8"/>
                  </a:lnTo>
                  <a:lnTo>
                    <a:pt x="122" y="10"/>
                  </a:lnTo>
                  <a:lnTo>
                    <a:pt x="118" y="12"/>
                  </a:lnTo>
                  <a:lnTo>
                    <a:pt x="116" y="12"/>
                  </a:lnTo>
                  <a:lnTo>
                    <a:pt x="114" y="12"/>
                  </a:lnTo>
                  <a:lnTo>
                    <a:pt x="112" y="12"/>
                  </a:lnTo>
                  <a:lnTo>
                    <a:pt x="110" y="12"/>
                  </a:lnTo>
                  <a:lnTo>
                    <a:pt x="108" y="12"/>
                  </a:lnTo>
                  <a:lnTo>
                    <a:pt x="104" y="12"/>
                  </a:lnTo>
                  <a:lnTo>
                    <a:pt x="100" y="14"/>
                  </a:lnTo>
                  <a:lnTo>
                    <a:pt x="94" y="16"/>
                  </a:lnTo>
                  <a:lnTo>
                    <a:pt x="88" y="20"/>
                  </a:lnTo>
                  <a:lnTo>
                    <a:pt x="86" y="22"/>
                  </a:lnTo>
                  <a:lnTo>
                    <a:pt x="84" y="28"/>
                  </a:lnTo>
                  <a:lnTo>
                    <a:pt x="80" y="36"/>
                  </a:lnTo>
                  <a:lnTo>
                    <a:pt x="74" y="48"/>
                  </a:lnTo>
                  <a:lnTo>
                    <a:pt x="68" y="60"/>
                  </a:lnTo>
                  <a:lnTo>
                    <a:pt x="58" y="70"/>
                  </a:lnTo>
                  <a:lnTo>
                    <a:pt x="50" y="74"/>
                  </a:lnTo>
                  <a:lnTo>
                    <a:pt x="38" y="76"/>
                  </a:lnTo>
                  <a:lnTo>
                    <a:pt x="28" y="78"/>
                  </a:lnTo>
                  <a:lnTo>
                    <a:pt x="20" y="84"/>
                  </a:lnTo>
                  <a:lnTo>
                    <a:pt x="18" y="92"/>
                  </a:lnTo>
                  <a:lnTo>
                    <a:pt x="18" y="98"/>
                  </a:lnTo>
                  <a:lnTo>
                    <a:pt x="20" y="102"/>
                  </a:lnTo>
                  <a:lnTo>
                    <a:pt x="22" y="106"/>
                  </a:lnTo>
                  <a:lnTo>
                    <a:pt x="26" y="110"/>
                  </a:lnTo>
                  <a:lnTo>
                    <a:pt x="32" y="114"/>
                  </a:lnTo>
                  <a:lnTo>
                    <a:pt x="38" y="120"/>
                  </a:lnTo>
                  <a:lnTo>
                    <a:pt x="48" y="130"/>
                  </a:lnTo>
                  <a:lnTo>
                    <a:pt x="60" y="144"/>
                  </a:lnTo>
                  <a:lnTo>
                    <a:pt x="70" y="156"/>
                  </a:lnTo>
                  <a:lnTo>
                    <a:pt x="76" y="168"/>
                  </a:lnTo>
                  <a:lnTo>
                    <a:pt x="72" y="178"/>
                  </a:lnTo>
                  <a:lnTo>
                    <a:pt x="68" y="180"/>
                  </a:lnTo>
                  <a:lnTo>
                    <a:pt x="64" y="180"/>
                  </a:lnTo>
                  <a:lnTo>
                    <a:pt x="62" y="180"/>
                  </a:lnTo>
                  <a:lnTo>
                    <a:pt x="58" y="178"/>
                  </a:lnTo>
                  <a:lnTo>
                    <a:pt x="54" y="176"/>
                  </a:lnTo>
                  <a:lnTo>
                    <a:pt x="52" y="172"/>
                  </a:lnTo>
                  <a:lnTo>
                    <a:pt x="50" y="170"/>
                  </a:lnTo>
                  <a:lnTo>
                    <a:pt x="46" y="168"/>
                  </a:lnTo>
                  <a:lnTo>
                    <a:pt x="34" y="168"/>
                  </a:lnTo>
                  <a:lnTo>
                    <a:pt x="20" y="172"/>
                  </a:lnTo>
                  <a:lnTo>
                    <a:pt x="8" y="182"/>
                  </a:lnTo>
                  <a:lnTo>
                    <a:pt x="2" y="192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8" y="216"/>
                  </a:lnTo>
                  <a:lnTo>
                    <a:pt x="26" y="226"/>
                  </a:lnTo>
                  <a:lnTo>
                    <a:pt x="44" y="232"/>
                  </a:lnTo>
                  <a:lnTo>
                    <a:pt x="62" y="228"/>
                  </a:lnTo>
                  <a:lnTo>
                    <a:pt x="64" y="228"/>
                  </a:lnTo>
                  <a:lnTo>
                    <a:pt x="66" y="226"/>
                  </a:lnTo>
                  <a:lnTo>
                    <a:pt x="70" y="224"/>
                  </a:lnTo>
                  <a:lnTo>
                    <a:pt x="74" y="222"/>
                  </a:lnTo>
                  <a:lnTo>
                    <a:pt x="78" y="222"/>
                  </a:lnTo>
                  <a:lnTo>
                    <a:pt x="82" y="220"/>
                  </a:lnTo>
                  <a:lnTo>
                    <a:pt x="86" y="220"/>
                  </a:lnTo>
                  <a:lnTo>
                    <a:pt x="88" y="222"/>
                  </a:lnTo>
                  <a:lnTo>
                    <a:pt x="90" y="224"/>
                  </a:lnTo>
                  <a:lnTo>
                    <a:pt x="88" y="226"/>
                  </a:lnTo>
                  <a:lnTo>
                    <a:pt x="86" y="228"/>
                  </a:lnTo>
                  <a:lnTo>
                    <a:pt x="86" y="230"/>
                  </a:lnTo>
                  <a:lnTo>
                    <a:pt x="84" y="234"/>
                  </a:lnTo>
                  <a:lnTo>
                    <a:pt x="86" y="236"/>
                  </a:lnTo>
                  <a:lnTo>
                    <a:pt x="88" y="240"/>
                  </a:lnTo>
                  <a:lnTo>
                    <a:pt x="90" y="242"/>
                  </a:lnTo>
                  <a:lnTo>
                    <a:pt x="92" y="246"/>
                  </a:lnTo>
                  <a:lnTo>
                    <a:pt x="92" y="248"/>
                  </a:lnTo>
                  <a:lnTo>
                    <a:pt x="90" y="252"/>
                  </a:lnTo>
                  <a:lnTo>
                    <a:pt x="86" y="256"/>
                  </a:lnTo>
                  <a:lnTo>
                    <a:pt x="76" y="260"/>
                  </a:lnTo>
                  <a:lnTo>
                    <a:pt x="64" y="266"/>
                  </a:lnTo>
                  <a:lnTo>
                    <a:pt x="56" y="274"/>
                  </a:lnTo>
                  <a:lnTo>
                    <a:pt x="52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4" y="284"/>
                  </a:lnTo>
                  <a:lnTo>
                    <a:pt x="52" y="284"/>
                  </a:lnTo>
                  <a:lnTo>
                    <a:pt x="52" y="286"/>
                  </a:lnTo>
                  <a:lnTo>
                    <a:pt x="48" y="288"/>
                  </a:lnTo>
                  <a:lnTo>
                    <a:pt x="44" y="290"/>
                  </a:lnTo>
                  <a:lnTo>
                    <a:pt x="36" y="296"/>
                  </a:lnTo>
                  <a:lnTo>
                    <a:pt x="28" y="300"/>
                  </a:lnTo>
                  <a:lnTo>
                    <a:pt x="22" y="304"/>
                  </a:lnTo>
                  <a:lnTo>
                    <a:pt x="18" y="308"/>
                  </a:lnTo>
                  <a:lnTo>
                    <a:pt x="16" y="312"/>
                  </a:lnTo>
                  <a:lnTo>
                    <a:pt x="14" y="316"/>
                  </a:lnTo>
                  <a:lnTo>
                    <a:pt x="16" y="320"/>
                  </a:lnTo>
                  <a:lnTo>
                    <a:pt x="22" y="324"/>
                  </a:lnTo>
                  <a:lnTo>
                    <a:pt x="22" y="326"/>
                  </a:lnTo>
                  <a:lnTo>
                    <a:pt x="24" y="326"/>
                  </a:lnTo>
                  <a:lnTo>
                    <a:pt x="28" y="328"/>
                  </a:lnTo>
                  <a:lnTo>
                    <a:pt x="34" y="330"/>
                  </a:lnTo>
                  <a:lnTo>
                    <a:pt x="38" y="332"/>
                  </a:lnTo>
                  <a:lnTo>
                    <a:pt x="38" y="332"/>
                  </a:lnTo>
                  <a:lnTo>
                    <a:pt x="38" y="336"/>
                  </a:lnTo>
                  <a:lnTo>
                    <a:pt x="38" y="340"/>
                  </a:lnTo>
                  <a:lnTo>
                    <a:pt x="38" y="346"/>
                  </a:lnTo>
                  <a:lnTo>
                    <a:pt x="38" y="352"/>
                  </a:lnTo>
                  <a:lnTo>
                    <a:pt x="42" y="358"/>
                  </a:lnTo>
                  <a:lnTo>
                    <a:pt x="48" y="362"/>
                  </a:lnTo>
                  <a:lnTo>
                    <a:pt x="50" y="362"/>
                  </a:lnTo>
                  <a:lnTo>
                    <a:pt x="54" y="362"/>
                  </a:lnTo>
                  <a:lnTo>
                    <a:pt x="58" y="362"/>
                  </a:lnTo>
                  <a:lnTo>
                    <a:pt x="64" y="362"/>
                  </a:lnTo>
                  <a:lnTo>
                    <a:pt x="68" y="362"/>
                  </a:lnTo>
                  <a:lnTo>
                    <a:pt x="68" y="364"/>
                  </a:lnTo>
                  <a:lnTo>
                    <a:pt x="70" y="366"/>
                  </a:lnTo>
                  <a:lnTo>
                    <a:pt x="70" y="370"/>
                  </a:lnTo>
                  <a:lnTo>
                    <a:pt x="72" y="374"/>
                  </a:lnTo>
                  <a:lnTo>
                    <a:pt x="74" y="380"/>
                  </a:lnTo>
                  <a:lnTo>
                    <a:pt x="74" y="386"/>
                  </a:lnTo>
                  <a:lnTo>
                    <a:pt x="74" y="386"/>
                  </a:lnTo>
                  <a:lnTo>
                    <a:pt x="76" y="388"/>
                  </a:lnTo>
                  <a:lnTo>
                    <a:pt x="80" y="388"/>
                  </a:lnTo>
                  <a:lnTo>
                    <a:pt x="82" y="388"/>
                  </a:lnTo>
                  <a:lnTo>
                    <a:pt x="86" y="386"/>
                  </a:lnTo>
                  <a:lnTo>
                    <a:pt x="90" y="382"/>
                  </a:lnTo>
                  <a:lnTo>
                    <a:pt x="90" y="382"/>
                  </a:lnTo>
                  <a:lnTo>
                    <a:pt x="92" y="382"/>
                  </a:lnTo>
                  <a:lnTo>
                    <a:pt x="94" y="382"/>
                  </a:lnTo>
                  <a:lnTo>
                    <a:pt x="96" y="382"/>
                  </a:lnTo>
                  <a:lnTo>
                    <a:pt x="98" y="384"/>
                  </a:lnTo>
                  <a:lnTo>
                    <a:pt x="98" y="388"/>
                  </a:lnTo>
                  <a:lnTo>
                    <a:pt x="100" y="390"/>
                  </a:lnTo>
                  <a:lnTo>
                    <a:pt x="100" y="392"/>
                  </a:lnTo>
                  <a:lnTo>
                    <a:pt x="102" y="394"/>
                  </a:lnTo>
                  <a:lnTo>
                    <a:pt x="104" y="396"/>
                  </a:lnTo>
                  <a:lnTo>
                    <a:pt x="106" y="398"/>
                  </a:lnTo>
                  <a:lnTo>
                    <a:pt x="110" y="398"/>
                  </a:lnTo>
                  <a:lnTo>
                    <a:pt x="116" y="396"/>
                  </a:lnTo>
                  <a:lnTo>
                    <a:pt x="120" y="392"/>
                  </a:lnTo>
                  <a:lnTo>
                    <a:pt x="122" y="392"/>
                  </a:lnTo>
                  <a:lnTo>
                    <a:pt x="124" y="390"/>
                  </a:lnTo>
                  <a:lnTo>
                    <a:pt x="126" y="388"/>
                  </a:lnTo>
                  <a:lnTo>
                    <a:pt x="128" y="384"/>
                  </a:lnTo>
                  <a:lnTo>
                    <a:pt x="130" y="382"/>
                  </a:lnTo>
                  <a:lnTo>
                    <a:pt x="134" y="380"/>
                  </a:lnTo>
                  <a:lnTo>
                    <a:pt x="136" y="380"/>
                  </a:lnTo>
                  <a:lnTo>
                    <a:pt x="138" y="380"/>
                  </a:lnTo>
                  <a:lnTo>
                    <a:pt x="138" y="384"/>
                  </a:lnTo>
                  <a:lnTo>
                    <a:pt x="138" y="388"/>
                  </a:lnTo>
                  <a:lnTo>
                    <a:pt x="136" y="396"/>
                  </a:lnTo>
                  <a:lnTo>
                    <a:pt x="132" y="408"/>
                  </a:lnTo>
                  <a:lnTo>
                    <a:pt x="126" y="418"/>
                  </a:lnTo>
                  <a:lnTo>
                    <a:pt x="122" y="420"/>
                  </a:lnTo>
                  <a:lnTo>
                    <a:pt x="114" y="426"/>
                  </a:lnTo>
                  <a:lnTo>
                    <a:pt x="104" y="434"/>
                  </a:lnTo>
                  <a:lnTo>
                    <a:pt x="94" y="444"/>
                  </a:lnTo>
                  <a:lnTo>
                    <a:pt x="86" y="454"/>
                  </a:lnTo>
                  <a:lnTo>
                    <a:pt x="84" y="456"/>
                  </a:lnTo>
                  <a:lnTo>
                    <a:pt x="82" y="456"/>
                  </a:lnTo>
                  <a:lnTo>
                    <a:pt x="78" y="458"/>
                  </a:lnTo>
                  <a:lnTo>
                    <a:pt x="74" y="462"/>
                  </a:lnTo>
                  <a:lnTo>
                    <a:pt x="68" y="464"/>
                  </a:lnTo>
                  <a:lnTo>
                    <a:pt x="64" y="470"/>
                  </a:lnTo>
                  <a:lnTo>
                    <a:pt x="62" y="474"/>
                  </a:lnTo>
                  <a:lnTo>
                    <a:pt x="64" y="474"/>
                  </a:lnTo>
                  <a:lnTo>
                    <a:pt x="66" y="472"/>
                  </a:lnTo>
                  <a:lnTo>
                    <a:pt x="72" y="470"/>
                  </a:lnTo>
                  <a:lnTo>
                    <a:pt x="78" y="468"/>
                  </a:lnTo>
                  <a:lnTo>
                    <a:pt x="86" y="466"/>
                  </a:lnTo>
                  <a:lnTo>
                    <a:pt x="94" y="464"/>
                  </a:lnTo>
                  <a:lnTo>
                    <a:pt x="106" y="458"/>
                  </a:lnTo>
                  <a:lnTo>
                    <a:pt x="120" y="450"/>
                  </a:lnTo>
                  <a:lnTo>
                    <a:pt x="134" y="436"/>
                  </a:lnTo>
                  <a:lnTo>
                    <a:pt x="148" y="424"/>
                  </a:lnTo>
                  <a:lnTo>
                    <a:pt x="160" y="412"/>
                  </a:lnTo>
                  <a:lnTo>
                    <a:pt x="160" y="412"/>
                  </a:lnTo>
                  <a:lnTo>
                    <a:pt x="164" y="410"/>
                  </a:lnTo>
                  <a:lnTo>
                    <a:pt x="168" y="408"/>
                  </a:lnTo>
                  <a:lnTo>
                    <a:pt x="172" y="404"/>
                  </a:lnTo>
                  <a:lnTo>
                    <a:pt x="176" y="402"/>
                  </a:lnTo>
                  <a:lnTo>
                    <a:pt x="180" y="398"/>
                  </a:lnTo>
                  <a:lnTo>
                    <a:pt x="184" y="394"/>
                  </a:lnTo>
                  <a:lnTo>
                    <a:pt x="186" y="390"/>
                  </a:lnTo>
                  <a:lnTo>
                    <a:pt x="184" y="386"/>
                  </a:lnTo>
                  <a:lnTo>
                    <a:pt x="182" y="382"/>
                  </a:lnTo>
                  <a:lnTo>
                    <a:pt x="180" y="382"/>
                  </a:lnTo>
                  <a:lnTo>
                    <a:pt x="178" y="380"/>
                  </a:lnTo>
                  <a:lnTo>
                    <a:pt x="178" y="378"/>
                  </a:lnTo>
                  <a:lnTo>
                    <a:pt x="176" y="376"/>
                  </a:lnTo>
                  <a:lnTo>
                    <a:pt x="178" y="374"/>
                  </a:lnTo>
                  <a:lnTo>
                    <a:pt x="182" y="372"/>
                  </a:lnTo>
                  <a:lnTo>
                    <a:pt x="184" y="368"/>
                  </a:lnTo>
                  <a:lnTo>
                    <a:pt x="188" y="360"/>
                  </a:lnTo>
                  <a:lnTo>
                    <a:pt x="194" y="350"/>
                  </a:lnTo>
                  <a:lnTo>
                    <a:pt x="200" y="340"/>
                  </a:lnTo>
                  <a:lnTo>
                    <a:pt x="204" y="328"/>
                  </a:lnTo>
                  <a:lnTo>
                    <a:pt x="206" y="326"/>
                  </a:lnTo>
                  <a:lnTo>
                    <a:pt x="214" y="322"/>
                  </a:lnTo>
                  <a:lnTo>
                    <a:pt x="226" y="318"/>
                  </a:lnTo>
                  <a:lnTo>
                    <a:pt x="244" y="318"/>
                  </a:lnTo>
                  <a:lnTo>
                    <a:pt x="244" y="318"/>
                  </a:lnTo>
                  <a:lnTo>
                    <a:pt x="246" y="320"/>
                  </a:lnTo>
                  <a:lnTo>
                    <a:pt x="248" y="322"/>
                  </a:lnTo>
                  <a:lnTo>
                    <a:pt x="250" y="322"/>
                  </a:lnTo>
                  <a:lnTo>
                    <a:pt x="252" y="324"/>
                  </a:lnTo>
                  <a:lnTo>
                    <a:pt x="252" y="326"/>
                  </a:lnTo>
                  <a:lnTo>
                    <a:pt x="248" y="328"/>
                  </a:lnTo>
                  <a:lnTo>
                    <a:pt x="244" y="328"/>
                  </a:lnTo>
                  <a:lnTo>
                    <a:pt x="232" y="332"/>
                  </a:lnTo>
                  <a:lnTo>
                    <a:pt x="220" y="336"/>
                  </a:lnTo>
                  <a:lnTo>
                    <a:pt x="212" y="346"/>
                  </a:lnTo>
                  <a:lnTo>
                    <a:pt x="212" y="348"/>
                  </a:lnTo>
                  <a:lnTo>
                    <a:pt x="212" y="350"/>
                  </a:lnTo>
                  <a:lnTo>
                    <a:pt x="210" y="354"/>
                  </a:lnTo>
                  <a:lnTo>
                    <a:pt x="208" y="358"/>
                  </a:lnTo>
                  <a:lnTo>
                    <a:pt x="206" y="360"/>
                  </a:lnTo>
                  <a:lnTo>
                    <a:pt x="206" y="362"/>
                  </a:lnTo>
                  <a:lnTo>
                    <a:pt x="206" y="364"/>
                  </a:lnTo>
                  <a:lnTo>
                    <a:pt x="206" y="366"/>
                  </a:lnTo>
                  <a:lnTo>
                    <a:pt x="206" y="370"/>
                  </a:lnTo>
                  <a:lnTo>
                    <a:pt x="208" y="372"/>
                  </a:lnTo>
                  <a:lnTo>
                    <a:pt x="208" y="376"/>
                  </a:lnTo>
                  <a:lnTo>
                    <a:pt x="212" y="376"/>
                  </a:lnTo>
                  <a:lnTo>
                    <a:pt x="214" y="376"/>
                  </a:lnTo>
                  <a:lnTo>
                    <a:pt x="220" y="376"/>
                  </a:lnTo>
                  <a:lnTo>
                    <a:pt x="220" y="374"/>
                  </a:lnTo>
                  <a:lnTo>
                    <a:pt x="224" y="372"/>
                  </a:lnTo>
                  <a:lnTo>
                    <a:pt x="228" y="370"/>
                  </a:lnTo>
                  <a:lnTo>
                    <a:pt x="232" y="368"/>
                  </a:lnTo>
                  <a:lnTo>
                    <a:pt x="236" y="364"/>
                  </a:lnTo>
                  <a:lnTo>
                    <a:pt x="242" y="360"/>
                  </a:lnTo>
                  <a:lnTo>
                    <a:pt x="246" y="356"/>
                  </a:lnTo>
                  <a:lnTo>
                    <a:pt x="248" y="354"/>
                  </a:lnTo>
                  <a:lnTo>
                    <a:pt x="250" y="350"/>
                  </a:lnTo>
                  <a:lnTo>
                    <a:pt x="250" y="348"/>
                  </a:lnTo>
                  <a:lnTo>
                    <a:pt x="250" y="346"/>
                  </a:lnTo>
                  <a:lnTo>
                    <a:pt x="252" y="344"/>
                  </a:lnTo>
                  <a:lnTo>
                    <a:pt x="252" y="340"/>
                  </a:lnTo>
                  <a:lnTo>
                    <a:pt x="254" y="338"/>
                  </a:lnTo>
                  <a:lnTo>
                    <a:pt x="256" y="334"/>
                  </a:lnTo>
                  <a:lnTo>
                    <a:pt x="258" y="334"/>
                  </a:lnTo>
                  <a:lnTo>
                    <a:pt x="262" y="332"/>
                  </a:lnTo>
                  <a:lnTo>
                    <a:pt x="266" y="334"/>
                  </a:lnTo>
                  <a:lnTo>
                    <a:pt x="270" y="338"/>
                  </a:lnTo>
                  <a:lnTo>
                    <a:pt x="272" y="338"/>
                  </a:lnTo>
                  <a:lnTo>
                    <a:pt x="274" y="338"/>
                  </a:lnTo>
                  <a:lnTo>
                    <a:pt x="280" y="338"/>
                  </a:lnTo>
                  <a:lnTo>
                    <a:pt x="284" y="340"/>
                  </a:lnTo>
                  <a:lnTo>
                    <a:pt x="290" y="342"/>
                  </a:lnTo>
                  <a:lnTo>
                    <a:pt x="294" y="346"/>
                  </a:lnTo>
                  <a:lnTo>
                    <a:pt x="296" y="350"/>
                  </a:lnTo>
                  <a:lnTo>
                    <a:pt x="300" y="352"/>
                  </a:lnTo>
                  <a:lnTo>
                    <a:pt x="312" y="354"/>
                  </a:lnTo>
                  <a:lnTo>
                    <a:pt x="330" y="358"/>
                  </a:lnTo>
                  <a:lnTo>
                    <a:pt x="332" y="358"/>
                  </a:lnTo>
                  <a:lnTo>
                    <a:pt x="336" y="358"/>
                  </a:lnTo>
                  <a:lnTo>
                    <a:pt x="340" y="362"/>
                  </a:lnTo>
                  <a:lnTo>
                    <a:pt x="344" y="364"/>
                  </a:lnTo>
                  <a:lnTo>
                    <a:pt x="348" y="370"/>
                  </a:lnTo>
                  <a:lnTo>
                    <a:pt x="350" y="368"/>
                  </a:lnTo>
                  <a:lnTo>
                    <a:pt x="350" y="366"/>
                  </a:lnTo>
                  <a:lnTo>
                    <a:pt x="354" y="364"/>
                  </a:lnTo>
                  <a:lnTo>
                    <a:pt x="356" y="362"/>
                  </a:lnTo>
                  <a:lnTo>
                    <a:pt x="360" y="362"/>
                  </a:lnTo>
                  <a:lnTo>
                    <a:pt x="364" y="362"/>
                  </a:lnTo>
                  <a:lnTo>
                    <a:pt x="366" y="366"/>
                  </a:lnTo>
                  <a:lnTo>
                    <a:pt x="372" y="372"/>
                  </a:lnTo>
                  <a:lnTo>
                    <a:pt x="380" y="382"/>
                  </a:lnTo>
                  <a:lnTo>
                    <a:pt x="390" y="392"/>
                  </a:lnTo>
                  <a:lnTo>
                    <a:pt x="398" y="402"/>
                  </a:lnTo>
                  <a:lnTo>
                    <a:pt x="406" y="408"/>
                  </a:lnTo>
                  <a:lnTo>
                    <a:pt x="408" y="410"/>
                  </a:lnTo>
                  <a:lnTo>
                    <a:pt x="424" y="386"/>
                  </a:lnTo>
                  <a:lnTo>
                    <a:pt x="426" y="388"/>
                  </a:lnTo>
                  <a:lnTo>
                    <a:pt x="432" y="398"/>
                  </a:lnTo>
                  <a:lnTo>
                    <a:pt x="438" y="408"/>
                  </a:lnTo>
                  <a:lnTo>
                    <a:pt x="442" y="418"/>
                  </a:lnTo>
                  <a:lnTo>
                    <a:pt x="444" y="418"/>
                  </a:lnTo>
                  <a:lnTo>
                    <a:pt x="446" y="420"/>
                  </a:lnTo>
                  <a:lnTo>
                    <a:pt x="448" y="424"/>
                  </a:lnTo>
                  <a:lnTo>
                    <a:pt x="452" y="428"/>
                  </a:lnTo>
                  <a:lnTo>
                    <a:pt x="456" y="432"/>
                  </a:lnTo>
                  <a:lnTo>
                    <a:pt x="458" y="436"/>
                  </a:lnTo>
                  <a:lnTo>
                    <a:pt x="458" y="436"/>
                  </a:lnTo>
                  <a:lnTo>
                    <a:pt x="458" y="440"/>
                  </a:lnTo>
                  <a:lnTo>
                    <a:pt x="458" y="444"/>
                  </a:lnTo>
                  <a:lnTo>
                    <a:pt x="460" y="450"/>
                  </a:lnTo>
                  <a:lnTo>
                    <a:pt x="462" y="454"/>
                  </a:lnTo>
                  <a:lnTo>
                    <a:pt x="466" y="458"/>
                  </a:lnTo>
                  <a:lnTo>
                    <a:pt x="466" y="460"/>
                  </a:lnTo>
                  <a:lnTo>
                    <a:pt x="466" y="460"/>
                  </a:lnTo>
                  <a:lnTo>
                    <a:pt x="466" y="462"/>
                  </a:lnTo>
                  <a:lnTo>
                    <a:pt x="468" y="462"/>
                  </a:lnTo>
                  <a:lnTo>
                    <a:pt x="470" y="462"/>
                  </a:lnTo>
                  <a:lnTo>
                    <a:pt x="472" y="462"/>
                  </a:lnTo>
                  <a:lnTo>
                    <a:pt x="476" y="458"/>
                  </a:lnTo>
                  <a:lnTo>
                    <a:pt x="476" y="458"/>
                  </a:lnTo>
                  <a:lnTo>
                    <a:pt x="476" y="460"/>
                  </a:lnTo>
                  <a:lnTo>
                    <a:pt x="478" y="460"/>
                  </a:lnTo>
                  <a:lnTo>
                    <a:pt x="478" y="464"/>
                  </a:lnTo>
                  <a:lnTo>
                    <a:pt x="478" y="468"/>
                  </a:lnTo>
                  <a:lnTo>
                    <a:pt x="480" y="474"/>
                  </a:lnTo>
                  <a:lnTo>
                    <a:pt x="478" y="474"/>
                  </a:lnTo>
                  <a:lnTo>
                    <a:pt x="478" y="476"/>
                  </a:lnTo>
                  <a:lnTo>
                    <a:pt x="476" y="480"/>
                  </a:lnTo>
                  <a:lnTo>
                    <a:pt x="476" y="484"/>
                  </a:lnTo>
                  <a:lnTo>
                    <a:pt x="476" y="488"/>
                  </a:lnTo>
                  <a:lnTo>
                    <a:pt x="478" y="494"/>
                  </a:lnTo>
                  <a:lnTo>
                    <a:pt x="480" y="496"/>
                  </a:lnTo>
                  <a:lnTo>
                    <a:pt x="484" y="498"/>
                  </a:lnTo>
                  <a:lnTo>
                    <a:pt x="486" y="494"/>
                  </a:lnTo>
                  <a:lnTo>
                    <a:pt x="488" y="486"/>
                  </a:lnTo>
                  <a:lnTo>
                    <a:pt x="490" y="474"/>
                  </a:lnTo>
                  <a:lnTo>
                    <a:pt x="492" y="464"/>
                  </a:lnTo>
                  <a:lnTo>
                    <a:pt x="492" y="456"/>
                  </a:lnTo>
                  <a:lnTo>
                    <a:pt x="490" y="456"/>
                  </a:lnTo>
                  <a:lnTo>
                    <a:pt x="488" y="454"/>
                  </a:lnTo>
                  <a:lnTo>
                    <a:pt x="484" y="450"/>
                  </a:lnTo>
                  <a:lnTo>
                    <a:pt x="478" y="444"/>
                  </a:lnTo>
                  <a:lnTo>
                    <a:pt x="474" y="438"/>
                  </a:lnTo>
                  <a:lnTo>
                    <a:pt x="470" y="430"/>
                  </a:lnTo>
                  <a:lnTo>
                    <a:pt x="468" y="426"/>
                  </a:lnTo>
                  <a:lnTo>
                    <a:pt x="462" y="418"/>
                  </a:lnTo>
                  <a:lnTo>
                    <a:pt x="454" y="406"/>
                  </a:lnTo>
                  <a:lnTo>
                    <a:pt x="444" y="392"/>
                  </a:lnTo>
                  <a:lnTo>
                    <a:pt x="434" y="380"/>
                  </a:lnTo>
                  <a:lnTo>
                    <a:pt x="426" y="370"/>
                  </a:lnTo>
                  <a:lnTo>
                    <a:pt x="420" y="366"/>
                  </a:lnTo>
                  <a:lnTo>
                    <a:pt x="418" y="366"/>
                  </a:lnTo>
                  <a:lnTo>
                    <a:pt x="416" y="368"/>
                  </a:lnTo>
                  <a:lnTo>
                    <a:pt x="412" y="372"/>
                  </a:lnTo>
                  <a:lnTo>
                    <a:pt x="408" y="374"/>
                  </a:lnTo>
                  <a:lnTo>
                    <a:pt x="402" y="378"/>
                  </a:lnTo>
                  <a:lnTo>
                    <a:pt x="398" y="378"/>
                  </a:lnTo>
                  <a:lnTo>
                    <a:pt x="396" y="376"/>
                  </a:lnTo>
                  <a:lnTo>
                    <a:pt x="388" y="370"/>
                  </a:lnTo>
                  <a:lnTo>
                    <a:pt x="378" y="362"/>
                  </a:lnTo>
                  <a:lnTo>
                    <a:pt x="368" y="354"/>
                  </a:lnTo>
                  <a:lnTo>
                    <a:pt x="358" y="348"/>
                  </a:lnTo>
                  <a:lnTo>
                    <a:pt x="350" y="342"/>
                  </a:lnTo>
                  <a:lnTo>
                    <a:pt x="338" y="342"/>
                  </a:lnTo>
                  <a:lnTo>
                    <a:pt x="338" y="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8" name="Freeform 558"/>
            <p:cNvSpPr>
              <a:spLocks/>
            </p:cNvSpPr>
            <p:nvPr/>
          </p:nvSpPr>
          <p:spPr bwMode="gray">
            <a:xfrm>
              <a:off x="6363428" y="3381272"/>
              <a:ext cx="1366331" cy="747460"/>
            </a:xfrm>
            <a:custGeom>
              <a:avLst/>
              <a:gdLst>
                <a:gd name="T0" fmla="*/ 704 w 738"/>
                <a:gd name="T1" fmla="*/ 42 h 404"/>
                <a:gd name="T2" fmla="*/ 724 w 738"/>
                <a:gd name="T3" fmla="*/ 30 h 404"/>
                <a:gd name="T4" fmla="*/ 724 w 738"/>
                <a:gd name="T5" fmla="*/ 64 h 404"/>
                <a:gd name="T6" fmla="*/ 738 w 738"/>
                <a:gd name="T7" fmla="*/ 74 h 404"/>
                <a:gd name="T8" fmla="*/ 726 w 738"/>
                <a:gd name="T9" fmla="*/ 82 h 404"/>
                <a:gd name="T10" fmla="*/ 702 w 738"/>
                <a:gd name="T11" fmla="*/ 96 h 404"/>
                <a:gd name="T12" fmla="*/ 684 w 738"/>
                <a:gd name="T13" fmla="*/ 114 h 404"/>
                <a:gd name="T14" fmla="*/ 688 w 738"/>
                <a:gd name="T15" fmla="*/ 126 h 404"/>
                <a:gd name="T16" fmla="*/ 696 w 738"/>
                <a:gd name="T17" fmla="*/ 136 h 404"/>
                <a:gd name="T18" fmla="*/ 668 w 738"/>
                <a:gd name="T19" fmla="*/ 140 h 404"/>
                <a:gd name="T20" fmla="*/ 644 w 738"/>
                <a:gd name="T21" fmla="*/ 142 h 404"/>
                <a:gd name="T22" fmla="*/ 646 w 738"/>
                <a:gd name="T23" fmla="*/ 162 h 404"/>
                <a:gd name="T24" fmla="*/ 642 w 738"/>
                <a:gd name="T25" fmla="*/ 192 h 404"/>
                <a:gd name="T26" fmla="*/ 630 w 738"/>
                <a:gd name="T27" fmla="*/ 184 h 404"/>
                <a:gd name="T28" fmla="*/ 622 w 738"/>
                <a:gd name="T29" fmla="*/ 186 h 404"/>
                <a:gd name="T30" fmla="*/ 626 w 738"/>
                <a:gd name="T31" fmla="*/ 204 h 404"/>
                <a:gd name="T32" fmla="*/ 616 w 738"/>
                <a:gd name="T33" fmla="*/ 218 h 404"/>
                <a:gd name="T34" fmla="*/ 624 w 738"/>
                <a:gd name="T35" fmla="*/ 234 h 404"/>
                <a:gd name="T36" fmla="*/ 610 w 738"/>
                <a:gd name="T37" fmla="*/ 240 h 404"/>
                <a:gd name="T38" fmla="*/ 556 w 738"/>
                <a:gd name="T39" fmla="*/ 296 h 404"/>
                <a:gd name="T40" fmla="*/ 550 w 738"/>
                <a:gd name="T41" fmla="*/ 320 h 404"/>
                <a:gd name="T42" fmla="*/ 572 w 738"/>
                <a:gd name="T43" fmla="*/ 368 h 404"/>
                <a:gd name="T44" fmla="*/ 566 w 738"/>
                <a:gd name="T45" fmla="*/ 404 h 404"/>
                <a:gd name="T46" fmla="*/ 528 w 738"/>
                <a:gd name="T47" fmla="*/ 348 h 404"/>
                <a:gd name="T48" fmla="*/ 516 w 738"/>
                <a:gd name="T49" fmla="*/ 326 h 404"/>
                <a:gd name="T50" fmla="*/ 446 w 738"/>
                <a:gd name="T51" fmla="*/ 324 h 404"/>
                <a:gd name="T52" fmla="*/ 382 w 738"/>
                <a:gd name="T53" fmla="*/ 334 h 404"/>
                <a:gd name="T54" fmla="*/ 344 w 738"/>
                <a:gd name="T55" fmla="*/ 376 h 404"/>
                <a:gd name="T56" fmla="*/ 308 w 738"/>
                <a:gd name="T57" fmla="*/ 350 h 404"/>
                <a:gd name="T58" fmla="*/ 288 w 738"/>
                <a:gd name="T59" fmla="*/ 336 h 404"/>
                <a:gd name="T60" fmla="*/ 262 w 738"/>
                <a:gd name="T61" fmla="*/ 334 h 404"/>
                <a:gd name="T62" fmla="*/ 228 w 738"/>
                <a:gd name="T63" fmla="*/ 296 h 404"/>
                <a:gd name="T64" fmla="*/ 176 w 738"/>
                <a:gd name="T65" fmla="*/ 306 h 404"/>
                <a:gd name="T66" fmla="*/ 112 w 738"/>
                <a:gd name="T67" fmla="*/ 288 h 404"/>
                <a:gd name="T68" fmla="*/ 84 w 738"/>
                <a:gd name="T69" fmla="*/ 272 h 404"/>
                <a:gd name="T70" fmla="*/ 52 w 738"/>
                <a:gd name="T71" fmla="*/ 252 h 404"/>
                <a:gd name="T72" fmla="*/ 2 w 738"/>
                <a:gd name="T73" fmla="*/ 156 h 404"/>
                <a:gd name="T74" fmla="*/ 6 w 738"/>
                <a:gd name="T75" fmla="*/ 102 h 404"/>
                <a:gd name="T76" fmla="*/ 6 w 738"/>
                <a:gd name="T77" fmla="*/ 62 h 404"/>
                <a:gd name="T78" fmla="*/ 14 w 738"/>
                <a:gd name="T79" fmla="*/ 22 h 404"/>
                <a:gd name="T80" fmla="*/ 416 w 738"/>
                <a:gd name="T81" fmla="*/ 12 h 404"/>
                <a:gd name="T82" fmla="*/ 432 w 738"/>
                <a:gd name="T83" fmla="*/ 22 h 404"/>
                <a:gd name="T84" fmla="*/ 416 w 738"/>
                <a:gd name="T85" fmla="*/ 40 h 404"/>
                <a:gd name="T86" fmla="*/ 454 w 738"/>
                <a:gd name="T87" fmla="*/ 42 h 404"/>
                <a:gd name="T88" fmla="*/ 484 w 738"/>
                <a:gd name="T89" fmla="*/ 42 h 404"/>
                <a:gd name="T90" fmla="*/ 502 w 738"/>
                <a:gd name="T91" fmla="*/ 44 h 404"/>
                <a:gd name="T92" fmla="*/ 490 w 738"/>
                <a:gd name="T93" fmla="*/ 60 h 404"/>
                <a:gd name="T94" fmla="*/ 472 w 738"/>
                <a:gd name="T95" fmla="*/ 66 h 404"/>
                <a:gd name="T96" fmla="*/ 476 w 738"/>
                <a:gd name="T97" fmla="*/ 84 h 404"/>
                <a:gd name="T98" fmla="*/ 472 w 738"/>
                <a:gd name="T99" fmla="*/ 134 h 404"/>
                <a:gd name="T100" fmla="*/ 490 w 738"/>
                <a:gd name="T101" fmla="*/ 108 h 404"/>
                <a:gd name="T102" fmla="*/ 504 w 738"/>
                <a:gd name="T103" fmla="*/ 64 h 404"/>
                <a:gd name="T104" fmla="*/ 520 w 738"/>
                <a:gd name="T105" fmla="*/ 64 h 404"/>
                <a:gd name="T106" fmla="*/ 518 w 738"/>
                <a:gd name="T107" fmla="*/ 90 h 404"/>
                <a:gd name="T108" fmla="*/ 530 w 738"/>
                <a:gd name="T109" fmla="*/ 92 h 404"/>
                <a:gd name="T110" fmla="*/ 536 w 738"/>
                <a:gd name="T111" fmla="*/ 120 h 404"/>
                <a:gd name="T112" fmla="*/ 546 w 738"/>
                <a:gd name="T113" fmla="*/ 128 h 404"/>
                <a:gd name="T114" fmla="*/ 586 w 738"/>
                <a:gd name="T115" fmla="*/ 114 h 404"/>
                <a:gd name="T116" fmla="*/ 596 w 738"/>
                <a:gd name="T117" fmla="*/ 94 h 404"/>
                <a:gd name="T118" fmla="*/ 634 w 738"/>
                <a:gd name="T119" fmla="*/ 82 h 4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8" h="404">
                  <a:moveTo>
                    <a:pt x="640" y="76"/>
                  </a:moveTo>
                  <a:lnTo>
                    <a:pt x="650" y="64"/>
                  </a:lnTo>
                  <a:lnTo>
                    <a:pt x="664" y="58"/>
                  </a:lnTo>
                  <a:lnTo>
                    <a:pt x="680" y="54"/>
                  </a:lnTo>
                  <a:lnTo>
                    <a:pt x="694" y="52"/>
                  </a:lnTo>
                  <a:lnTo>
                    <a:pt x="698" y="52"/>
                  </a:lnTo>
                  <a:lnTo>
                    <a:pt x="704" y="42"/>
                  </a:lnTo>
                  <a:lnTo>
                    <a:pt x="708" y="36"/>
                  </a:lnTo>
                  <a:lnTo>
                    <a:pt x="712" y="32"/>
                  </a:lnTo>
                  <a:lnTo>
                    <a:pt x="716" y="30"/>
                  </a:lnTo>
                  <a:lnTo>
                    <a:pt x="720" y="28"/>
                  </a:lnTo>
                  <a:lnTo>
                    <a:pt x="722" y="28"/>
                  </a:lnTo>
                  <a:lnTo>
                    <a:pt x="724" y="30"/>
                  </a:lnTo>
                  <a:lnTo>
                    <a:pt x="724" y="30"/>
                  </a:lnTo>
                  <a:lnTo>
                    <a:pt x="726" y="30"/>
                  </a:lnTo>
                  <a:lnTo>
                    <a:pt x="732" y="32"/>
                  </a:lnTo>
                  <a:lnTo>
                    <a:pt x="734" y="40"/>
                  </a:lnTo>
                  <a:lnTo>
                    <a:pt x="732" y="48"/>
                  </a:lnTo>
                  <a:lnTo>
                    <a:pt x="728" y="56"/>
                  </a:lnTo>
                  <a:lnTo>
                    <a:pt x="726" y="62"/>
                  </a:lnTo>
                  <a:lnTo>
                    <a:pt x="724" y="64"/>
                  </a:lnTo>
                  <a:lnTo>
                    <a:pt x="724" y="64"/>
                  </a:lnTo>
                  <a:lnTo>
                    <a:pt x="726" y="66"/>
                  </a:lnTo>
                  <a:lnTo>
                    <a:pt x="728" y="68"/>
                  </a:lnTo>
                  <a:lnTo>
                    <a:pt x="732" y="70"/>
                  </a:lnTo>
                  <a:lnTo>
                    <a:pt x="734" y="72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4"/>
                  </a:lnTo>
                  <a:lnTo>
                    <a:pt x="738" y="76"/>
                  </a:lnTo>
                  <a:lnTo>
                    <a:pt x="736" y="76"/>
                  </a:lnTo>
                  <a:lnTo>
                    <a:pt x="734" y="78"/>
                  </a:lnTo>
                  <a:lnTo>
                    <a:pt x="730" y="80"/>
                  </a:lnTo>
                  <a:lnTo>
                    <a:pt x="730" y="82"/>
                  </a:lnTo>
                  <a:lnTo>
                    <a:pt x="726" y="82"/>
                  </a:lnTo>
                  <a:lnTo>
                    <a:pt x="722" y="84"/>
                  </a:lnTo>
                  <a:lnTo>
                    <a:pt x="718" y="86"/>
                  </a:lnTo>
                  <a:lnTo>
                    <a:pt x="712" y="86"/>
                  </a:lnTo>
                  <a:lnTo>
                    <a:pt x="708" y="88"/>
                  </a:lnTo>
                  <a:lnTo>
                    <a:pt x="706" y="90"/>
                  </a:lnTo>
                  <a:lnTo>
                    <a:pt x="704" y="92"/>
                  </a:lnTo>
                  <a:lnTo>
                    <a:pt x="702" y="96"/>
                  </a:lnTo>
                  <a:lnTo>
                    <a:pt x="698" y="100"/>
                  </a:lnTo>
                  <a:lnTo>
                    <a:pt x="696" y="104"/>
                  </a:lnTo>
                  <a:lnTo>
                    <a:pt x="692" y="106"/>
                  </a:lnTo>
                  <a:lnTo>
                    <a:pt x="692" y="108"/>
                  </a:lnTo>
                  <a:lnTo>
                    <a:pt x="690" y="108"/>
                  </a:lnTo>
                  <a:lnTo>
                    <a:pt x="688" y="110"/>
                  </a:lnTo>
                  <a:lnTo>
                    <a:pt x="684" y="114"/>
                  </a:lnTo>
                  <a:lnTo>
                    <a:pt x="682" y="116"/>
                  </a:lnTo>
                  <a:lnTo>
                    <a:pt x="680" y="118"/>
                  </a:lnTo>
                  <a:lnTo>
                    <a:pt x="680" y="122"/>
                  </a:lnTo>
                  <a:lnTo>
                    <a:pt x="680" y="124"/>
                  </a:lnTo>
                  <a:lnTo>
                    <a:pt x="684" y="124"/>
                  </a:lnTo>
                  <a:lnTo>
                    <a:pt x="686" y="124"/>
                  </a:lnTo>
                  <a:lnTo>
                    <a:pt x="688" y="126"/>
                  </a:lnTo>
                  <a:lnTo>
                    <a:pt x="692" y="126"/>
                  </a:lnTo>
                  <a:lnTo>
                    <a:pt x="694" y="126"/>
                  </a:lnTo>
                  <a:lnTo>
                    <a:pt x="698" y="128"/>
                  </a:lnTo>
                  <a:lnTo>
                    <a:pt x="700" y="130"/>
                  </a:lnTo>
                  <a:lnTo>
                    <a:pt x="702" y="132"/>
                  </a:lnTo>
                  <a:lnTo>
                    <a:pt x="700" y="134"/>
                  </a:lnTo>
                  <a:lnTo>
                    <a:pt x="696" y="136"/>
                  </a:lnTo>
                  <a:lnTo>
                    <a:pt x="692" y="138"/>
                  </a:lnTo>
                  <a:lnTo>
                    <a:pt x="688" y="138"/>
                  </a:lnTo>
                  <a:lnTo>
                    <a:pt x="682" y="138"/>
                  </a:lnTo>
                  <a:lnTo>
                    <a:pt x="676" y="138"/>
                  </a:lnTo>
                  <a:lnTo>
                    <a:pt x="676" y="138"/>
                  </a:lnTo>
                  <a:lnTo>
                    <a:pt x="672" y="138"/>
                  </a:lnTo>
                  <a:lnTo>
                    <a:pt x="668" y="140"/>
                  </a:lnTo>
                  <a:lnTo>
                    <a:pt x="662" y="142"/>
                  </a:lnTo>
                  <a:lnTo>
                    <a:pt x="656" y="142"/>
                  </a:lnTo>
                  <a:lnTo>
                    <a:pt x="650" y="142"/>
                  </a:lnTo>
                  <a:lnTo>
                    <a:pt x="646" y="140"/>
                  </a:lnTo>
                  <a:lnTo>
                    <a:pt x="646" y="142"/>
                  </a:lnTo>
                  <a:lnTo>
                    <a:pt x="644" y="142"/>
                  </a:lnTo>
                  <a:lnTo>
                    <a:pt x="644" y="142"/>
                  </a:lnTo>
                  <a:lnTo>
                    <a:pt x="642" y="144"/>
                  </a:lnTo>
                  <a:lnTo>
                    <a:pt x="642" y="146"/>
                  </a:lnTo>
                  <a:lnTo>
                    <a:pt x="642" y="150"/>
                  </a:lnTo>
                  <a:lnTo>
                    <a:pt x="646" y="152"/>
                  </a:lnTo>
                  <a:lnTo>
                    <a:pt x="646" y="154"/>
                  </a:lnTo>
                  <a:lnTo>
                    <a:pt x="646" y="158"/>
                  </a:lnTo>
                  <a:lnTo>
                    <a:pt x="646" y="162"/>
                  </a:lnTo>
                  <a:lnTo>
                    <a:pt x="646" y="168"/>
                  </a:lnTo>
                  <a:lnTo>
                    <a:pt x="646" y="174"/>
                  </a:lnTo>
                  <a:lnTo>
                    <a:pt x="646" y="178"/>
                  </a:lnTo>
                  <a:lnTo>
                    <a:pt x="646" y="182"/>
                  </a:lnTo>
                  <a:lnTo>
                    <a:pt x="644" y="186"/>
                  </a:lnTo>
                  <a:lnTo>
                    <a:pt x="644" y="190"/>
                  </a:lnTo>
                  <a:lnTo>
                    <a:pt x="642" y="192"/>
                  </a:lnTo>
                  <a:lnTo>
                    <a:pt x="640" y="194"/>
                  </a:lnTo>
                  <a:lnTo>
                    <a:pt x="638" y="192"/>
                  </a:lnTo>
                  <a:lnTo>
                    <a:pt x="638" y="188"/>
                  </a:lnTo>
                  <a:lnTo>
                    <a:pt x="638" y="184"/>
                  </a:lnTo>
                  <a:lnTo>
                    <a:pt x="638" y="184"/>
                  </a:lnTo>
                  <a:lnTo>
                    <a:pt x="634" y="176"/>
                  </a:lnTo>
                  <a:lnTo>
                    <a:pt x="630" y="184"/>
                  </a:lnTo>
                  <a:lnTo>
                    <a:pt x="620" y="176"/>
                  </a:lnTo>
                  <a:lnTo>
                    <a:pt x="620" y="176"/>
                  </a:lnTo>
                  <a:lnTo>
                    <a:pt x="620" y="178"/>
                  </a:lnTo>
                  <a:lnTo>
                    <a:pt x="620" y="178"/>
                  </a:lnTo>
                  <a:lnTo>
                    <a:pt x="620" y="180"/>
                  </a:lnTo>
                  <a:lnTo>
                    <a:pt x="620" y="182"/>
                  </a:lnTo>
                  <a:lnTo>
                    <a:pt x="622" y="186"/>
                  </a:lnTo>
                  <a:lnTo>
                    <a:pt x="622" y="186"/>
                  </a:lnTo>
                  <a:lnTo>
                    <a:pt x="624" y="188"/>
                  </a:lnTo>
                  <a:lnTo>
                    <a:pt x="626" y="192"/>
                  </a:lnTo>
                  <a:lnTo>
                    <a:pt x="628" y="196"/>
                  </a:lnTo>
                  <a:lnTo>
                    <a:pt x="628" y="202"/>
                  </a:lnTo>
                  <a:lnTo>
                    <a:pt x="626" y="202"/>
                  </a:lnTo>
                  <a:lnTo>
                    <a:pt x="626" y="204"/>
                  </a:lnTo>
                  <a:lnTo>
                    <a:pt x="624" y="204"/>
                  </a:lnTo>
                  <a:lnTo>
                    <a:pt x="620" y="206"/>
                  </a:lnTo>
                  <a:lnTo>
                    <a:pt x="612" y="206"/>
                  </a:lnTo>
                  <a:lnTo>
                    <a:pt x="612" y="208"/>
                  </a:lnTo>
                  <a:lnTo>
                    <a:pt x="614" y="210"/>
                  </a:lnTo>
                  <a:lnTo>
                    <a:pt x="614" y="214"/>
                  </a:lnTo>
                  <a:lnTo>
                    <a:pt x="616" y="218"/>
                  </a:lnTo>
                  <a:lnTo>
                    <a:pt x="618" y="226"/>
                  </a:lnTo>
                  <a:lnTo>
                    <a:pt x="618" y="226"/>
                  </a:lnTo>
                  <a:lnTo>
                    <a:pt x="620" y="228"/>
                  </a:lnTo>
                  <a:lnTo>
                    <a:pt x="622" y="228"/>
                  </a:lnTo>
                  <a:lnTo>
                    <a:pt x="624" y="230"/>
                  </a:lnTo>
                  <a:lnTo>
                    <a:pt x="624" y="232"/>
                  </a:lnTo>
                  <a:lnTo>
                    <a:pt x="624" y="234"/>
                  </a:lnTo>
                  <a:lnTo>
                    <a:pt x="622" y="234"/>
                  </a:lnTo>
                  <a:lnTo>
                    <a:pt x="618" y="236"/>
                  </a:lnTo>
                  <a:lnTo>
                    <a:pt x="618" y="236"/>
                  </a:lnTo>
                  <a:lnTo>
                    <a:pt x="616" y="236"/>
                  </a:lnTo>
                  <a:lnTo>
                    <a:pt x="614" y="236"/>
                  </a:lnTo>
                  <a:lnTo>
                    <a:pt x="612" y="238"/>
                  </a:lnTo>
                  <a:lnTo>
                    <a:pt x="610" y="240"/>
                  </a:lnTo>
                  <a:lnTo>
                    <a:pt x="610" y="246"/>
                  </a:lnTo>
                  <a:lnTo>
                    <a:pt x="606" y="250"/>
                  </a:lnTo>
                  <a:lnTo>
                    <a:pt x="602" y="252"/>
                  </a:lnTo>
                  <a:lnTo>
                    <a:pt x="594" y="260"/>
                  </a:lnTo>
                  <a:lnTo>
                    <a:pt x="582" y="270"/>
                  </a:lnTo>
                  <a:lnTo>
                    <a:pt x="570" y="284"/>
                  </a:lnTo>
                  <a:lnTo>
                    <a:pt x="556" y="296"/>
                  </a:lnTo>
                  <a:lnTo>
                    <a:pt x="556" y="296"/>
                  </a:lnTo>
                  <a:lnTo>
                    <a:pt x="554" y="300"/>
                  </a:lnTo>
                  <a:lnTo>
                    <a:pt x="552" y="304"/>
                  </a:lnTo>
                  <a:lnTo>
                    <a:pt x="552" y="308"/>
                  </a:lnTo>
                  <a:lnTo>
                    <a:pt x="550" y="316"/>
                  </a:lnTo>
                  <a:lnTo>
                    <a:pt x="550" y="316"/>
                  </a:lnTo>
                  <a:lnTo>
                    <a:pt x="550" y="320"/>
                  </a:lnTo>
                  <a:lnTo>
                    <a:pt x="550" y="324"/>
                  </a:lnTo>
                  <a:lnTo>
                    <a:pt x="552" y="332"/>
                  </a:lnTo>
                  <a:lnTo>
                    <a:pt x="554" y="338"/>
                  </a:lnTo>
                  <a:lnTo>
                    <a:pt x="558" y="346"/>
                  </a:lnTo>
                  <a:lnTo>
                    <a:pt x="560" y="348"/>
                  </a:lnTo>
                  <a:lnTo>
                    <a:pt x="566" y="356"/>
                  </a:lnTo>
                  <a:lnTo>
                    <a:pt x="572" y="368"/>
                  </a:lnTo>
                  <a:lnTo>
                    <a:pt x="574" y="382"/>
                  </a:lnTo>
                  <a:lnTo>
                    <a:pt x="572" y="398"/>
                  </a:lnTo>
                  <a:lnTo>
                    <a:pt x="572" y="400"/>
                  </a:lnTo>
                  <a:lnTo>
                    <a:pt x="570" y="400"/>
                  </a:lnTo>
                  <a:lnTo>
                    <a:pt x="570" y="402"/>
                  </a:lnTo>
                  <a:lnTo>
                    <a:pt x="568" y="404"/>
                  </a:lnTo>
                  <a:lnTo>
                    <a:pt x="566" y="404"/>
                  </a:lnTo>
                  <a:lnTo>
                    <a:pt x="562" y="404"/>
                  </a:lnTo>
                  <a:lnTo>
                    <a:pt x="558" y="400"/>
                  </a:lnTo>
                  <a:lnTo>
                    <a:pt x="554" y="394"/>
                  </a:lnTo>
                  <a:lnTo>
                    <a:pt x="550" y="392"/>
                  </a:lnTo>
                  <a:lnTo>
                    <a:pt x="542" y="384"/>
                  </a:lnTo>
                  <a:lnTo>
                    <a:pt x="532" y="368"/>
                  </a:lnTo>
                  <a:lnTo>
                    <a:pt x="528" y="348"/>
                  </a:lnTo>
                  <a:lnTo>
                    <a:pt x="528" y="346"/>
                  </a:lnTo>
                  <a:lnTo>
                    <a:pt x="528" y="344"/>
                  </a:lnTo>
                  <a:lnTo>
                    <a:pt x="528" y="340"/>
                  </a:lnTo>
                  <a:lnTo>
                    <a:pt x="526" y="336"/>
                  </a:lnTo>
                  <a:lnTo>
                    <a:pt x="524" y="332"/>
                  </a:lnTo>
                  <a:lnTo>
                    <a:pt x="520" y="330"/>
                  </a:lnTo>
                  <a:lnTo>
                    <a:pt x="516" y="326"/>
                  </a:lnTo>
                  <a:lnTo>
                    <a:pt x="510" y="326"/>
                  </a:lnTo>
                  <a:lnTo>
                    <a:pt x="504" y="324"/>
                  </a:lnTo>
                  <a:lnTo>
                    <a:pt x="490" y="324"/>
                  </a:lnTo>
                  <a:lnTo>
                    <a:pt x="472" y="322"/>
                  </a:lnTo>
                  <a:lnTo>
                    <a:pt x="456" y="322"/>
                  </a:lnTo>
                  <a:lnTo>
                    <a:pt x="446" y="324"/>
                  </a:lnTo>
                  <a:lnTo>
                    <a:pt x="446" y="324"/>
                  </a:lnTo>
                  <a:lnTo>
                    <a:pt x="444" y="328"/>
                  </a:lnTo>
                  <a:lnTo>
                    <a:pt x="438" y="330"/>
                  </a:lnTo>
                  <a:lnTo>
                    <a:pt x="426" y="332"/>
                  </a:lnTo>
                  <a:lnTo>
                    <a:pt x="406" y="332"/>
                  </a:lnTo>
                  <a:lnTo>
                    <a:pt x="402" y="332"/>
                  </a:lnTo>
                  <a:lnTo>
                    <a:pt x="394" y="332"/>
                  </a:lnTo>
                  <a:lnTo>
                    <a:pt x="382" y="334"/>
                  </a:lnTo>
                  <a:lnTo>
                    <a:pt x="372" y="340"/>
                  </a:lnTo>
                  <a:lnTo>
                    <a:pt x="354" y="348"/>
                  </a:lnTo>
                  <a:lnTo>
                    <a:pt x="342" y="366"/>
                  </a:lnTo>
                  <a:lnTo>
                    <a:pt x="342" y="368"/>
                  </a:lnTo>
                  <a:lnTo>
                    <a:pt x="344" y="370"/>
                  </a:lnTo>
                  <a:lnTo>
                    <a:pt x="344" y="372"/>
                  </a:lnTo>
                  <a:lnTo>
                    <a:pt x="344" y="376"/>
                  </a:lnTo>
                  <a:lnTo>
                    <a:pt x="344" y="378"/>
                  </a:lnTo>
                  <a:lnTo>
                    <a:pt x="344" y="382"/>
                  </a:lnTo>
                  <a:lnTo>
                    <a:pt x="340" y="382"/>
                  </a:lnTo>
                  <a:lnTo>
                    <a:pt x="338" y="382"/>
                  </a:lnTo>
                  <a:lnTo>
                    <a:pt x="330" y="376"/>
                  </a:lnTo>
                  <a:lnTo>
                    <a:pt x="320" y="366"/>
                  </a:lnTo>
                  <a:lnTo>
                    <a:pt x="308" y="350"/>
                  </a:lnTo>
                  <a:lnTo>
                    <a:pt x="308" y="350"/>
                  </a:lnTo>
                  <a:lnTo>
                    <a:pt x="306" y="348"/>
                  </a:lnTo>
                  <a:lnTo>
                    <a:pt x="304" y="344"/>
                  </a:lnTo>
                  <a:lnTo>
                    <a:pt x="300" y="342"/>
                  </a:lnTo>
                  <a:lnTo>
                    <a:pt x="296" y="338"/>
                  </a:lnTo>
                  <a:lnTo>
                    <a:pt x="292" y="336"/>
                  </a:lnTo>
                  <a:lnTo>
                    <a:pt x="288" y="336"/>
                  </a:lnTo>
                  <a:lnTo>
                    <a:pt x="286" y="338"/>
                  </a:lnTo>
                  <a:lnTo>
                    <a:pt x="284" y="338"/>
                  </a:lnTo>
                  <a:lnTo>
                    <a:pt x="282" y="340"/>
                  </a:lnTo>
                  <a:lnTo>
                    <a:pt x="278" y="340"/>
                  </a:lnTo>
                  <a:lnTo>
                    <a:pt x="272" y="340"/>
                  </a:lnTo>
                  <a:lnTo>
                    <a:pt x="266" y="336"/>
                  </a:lnTo>
                  <a:lnTo>
                    <a:pt x="262" y="334"/>
                  </a:lnTo>
                  <a:lnTo>
                    <a:pt x="254" y="328"/>
                  </a:lnTo>
                  <a:lnTo>
                    <a:pt x="246" y="316"/>
                  </a:lnTo>
                  <a:lnTo>
                    <a:pt x="242" y="300"/>
                  </a:lnTo>
                  <a:lnTo>
                    <a:pt x="240" y="298"/>
                  </a:lnTo>
                  <a:lnTo>
                    <a:pt x="238" y="298"/>
                  </a:lnTo>
                  <a:lnTo>
                    <a:pt x="234" y="296"/>
                  </a:lnTo>
                  <a:lnTo>
                    <a:pt x="228" y="296"/>
                  </a:lnTo>
                  <a:lnTo>
                    <a:pt x="224" y="296"/>
                  </a:lnTo>
                  <a:lnTo>
                    <a:pt x="218" y="296"/>
                  </a:lnTo>
                  <a:lnTo>
                    <a:pt x="214" y="300"/>
                  </a:lnTo>
                  <a:lnTo>
                    <a:pt x="210" y="302"/>
                  </a:lnTo>
                  <a:lnTo>
                    <a:pt x="198" y="306"/>
                  </a:lnTo>
                  <a:lnTo>
                    <a:pt x="180" y="306"/>
                  </a:lnTo>
                  <a:lnTo>
                    <a:pt x="176" y="306"/>
                  </a:lnTo>
                  <a:lnTo>
                    <a:pt x="166" y="304"/>
                  </a:lnTo>
                  <a:lnTo>
                    <a:pt x="152" y="300"/>
                  </a:lnTo>
                  <a:lnTo>
                    <a:pt x="140" y="296"/>
                  </a:lnTo>
                  <a:lnTo>
                    <a:pt x="130" y="290"/>
                  </a:lnTo>
                  <a:lnTo>
                    <a:pt x="128" y="288"/>
                  </a:lnTo>
                  <a:lnTo>
                    <a:pt x="124" y="286"/>
                  </a:lnTo>
                  <a:lnTo>
                    <a:pt x="112" y="288"/>
                  </a:lnTo>
                  <a:lnTo>
                    <a:pt x="98" y="296"/>
                  </a:lnTo>
                  <a:lnTo>
                    <a:pt x="96" y="294"/>
                  </a:lnTo>
                  <a:lnTo>
                    <a:pt x="96" y="292"/>
                  </a:lnTo>
                  <a:lnTo>
                    <a:pt x="94" y="288"/>
                  </a:lnTo>
                  <a:lnTo>
                    <a:pt x="90" y="282"/>
                  </a:lnTo>
                  <a:lnTo>
                    <a:pt x="88" y="276"/>
                  </a:lnTo>
                  <a:lnTo>
                    <a:pt x="84" y="272"/>
                  </a:lnTo>
                  <a:lnTo>
                    <a:pt x="80" y="268"/>
                  </a:lnTo>
                  <a:lnTo>
                    <a:pt x="74" y="266"/>
                  </a:lnTo>
                  <a:lnTo>
                    <a:pt x="74" y="266"/>
                  </a:lnTo>
                  <a:lnTo>
                    <a:pt x="70" y="264"/>
                  </a:lnTo>
                  <a:lnTo>
                    <a:pt x="66" y="262"/>
                  </a:lnTo>
                  <a:lnTo>
                    <a:pt x="60" y="258"/>
                  </a:lnTo>
                  <a:lnTo>
                    <a:pt x="52" y="252"/>
                  </a:lnTo>
                  <a:lnTo>
                    <a:pt x="46" y="242"/>
                  </a:lnTo>
                  <a:lnTo>
                    <a:pt x="42" y="240"/>
                  </a:lnTo>
                  <a:lnTo>
                    <a:pt x="36" y="230"/>
                  </a:lnTo>
                  <a:lnTo>
                    <a:pt x="26" y="216"/>
                  </a:lnTo>
                  <a:lnTo>
                    <a:pt x="16" y="200"/>
                  </a:lnTo>
                  <a:lnTo>
                    <a:pt x="8" y="180"/>
                  </a:lnTo>
                  <a:lnTo>
                    <a:pt x="2" y="156"/>
                  </a:lnTo>
                  <a:lnTo>
                    <a:pt x="2" y="152"/>
                  </a:lnTo>
                  <a:lnTo>
                    <a:pt x="0" y="140"/>
                  </a:lnTo>
                  <a:lnTo>
                    <a:pt x="0" y="124"/>
                  </a:lnTo>
                  <a:lnTo>
                    <a:pt x="0" y="110"/>
                  </a:lnTo>
                  <a:lnTo>
                    <a:pt x="4" y="104"/>
                  </a:lnTo>
                  <a:lnTo>
                    <a:pt x="6" y="102"/>
                  </a:lnTo>
                  <a:lnTo>
                    <a:pt x="6" y="102"/>
                  </a:lnTo>
                  <a:lnTo>
                    <a:pt x="8" y="100"/>
                  </a:lnTo>
                  <a:lnTo>
                    <a:pt x="10" y="96"/>
                  </a:lnTo>
                  <a:lnTo>
                    <a:pt x="10" y="92"/>
                  </a:lnTo>
                  <a:lnTo>
                    <a:pt x="10" y="86"/>
                  </a:lnTo>
                  <a:lnTo>
                    <a:pt x="8" y="80"/>
                  </a:lnTo>
                  <a:lnTo>
                    <a:pt x="8" y="76"/>
                  </a:lnTo>
                  <a:lnTo>
                    <a:pt x="6" y="62"/>
                  </a:lnTo>
                  <a:lnTo>
                    <a:pt x="6" y="46"/>
                  </a:lnTo>
                  <a:lnTo>
                    <a:pt x="4" y="30"/>
                  </a:lnTo>
                  <a:lnTo>
                    <a:pt x="4" y="20"/>
                  </a:lnTo>
                  <a:lnTo>
                    <a:pt x="6" y="20"/>
                  </a:lnTo>
                  <a:lnTo>
                    <a:pt x="8" y="20"/>
                  </a:lnTo>
                  <a:lnTo>
                    <a:pt x="10" y="22"/>
                  </a:lnTo>
                  <a:lnTo>
                    <a:pt x="14" y="22"/>
                  </a:lnTo>
                  <a:lnTo>
                    <a:pt x="16" y="20"/>
                  </a:lnTo>
                  <a:lnTo>
                    <a:pt x="18" y="18"/>
                  </a:lnTo>
                  <a:lnTo>
                    <a:pt x="18" y="14"/>
                  </a:lnTo>
                  <a:lnTo>
                    <a:pt x="18" y="0"/>
                  </a:lnTo>
                  <a:lnTo>
                    <a:pt x="380" y="0"/>
                  </a:lnTo>
                  <a:lnTo>
                    <a:pt x="392" y="10"/>
                  </a:lnTo>
                  <a:lnTo>
                    <a:pt x="416" y="12"/>
                  </a:lnTo>
                  <a:lnTo>
                    <a:pt x="418" y="16"/>
                  </a:lnTo>
                  <a:lnTo>
                    <a:pt x="422" y="18"/>
                  </a:lnTo>
                  <a:lnTo>
                    <a:pt x="426" y="20"/>
                  </a:lnTo>
                  <a:lnTo>
                    <a:pt x="430" y="20"/>
                  </a:lnTo>
                  <a:lnTo>
                    <a:pt x="432" y="20"/>
                  </a:lnTo>
                  <a:lnTo>
                    <a:pt x="434" y="20"/>
                  </a:lnTo>
                  <a:lnTo>
                    <a:pt x="432" y="22"/>
                  </a:lnTo>
                  <a:lnTo>
                    <a:pt x="432" y="24"/>
                  </a:lnTo>
                  <a:lnTo>
                    <a:pt x="428" y="28"/>
                  </a:lnTo>
                  <a:lnTo>
                    <a:pt x="424" y="32"/>
                  </a:lnTo>
                  <a:lnTo>
                    <a:pt x="422" y="34"/>
                  </a:lnTo>
                  <a:lnTo>
                    <a:pt x="420" y="36"/>
                  </a:lnTo>
                  <a:lnTo>
                    <a:pt x="416" y="38"/>
                  </a:lnTo>
                  <a:lnTo>
                    <a:pt x="416" y="40"/>
                  </a:lnTo>
                  <a:lnTo>
                    <a:pt x="416" y="42"/>
                  </a:lnTo>
                  <a:lnTo>
                    <a:pt x="418" y="42"/>
                  </a:lnTo>
                  <a:lnTo>
                    <a:pt x="422" y="44"/>
                  </a:lnTo>
                  <a:lnTo>
                    <a:pt x="428" y="44"/>
                  </a:lnTo>
                  <a:lnTo>
                    <a:pt x="432" y="44"/>
                  </a:lnTo>
                  <a:lnTo>
                    <a:pt x="442" y="44"/>
                  </a:lnTo>
                  <a:lnTo>
                    <a:pt x="454" y="42"/>
                  </a:lnTo>
                  <a:lnTo>
                    <a:pt x="464" y="38"/>
                  </a:lnTo>
                  <a:lnTo>
                    <a:pt x="464" y="38"/>
                  </a:lnTo>
                  <a:lnTo>
                    <a:pt x="466" y="40"/>
                  </a:lnTo>
                  <a:lnTo>
                    <a:pt x="468" y="40"/>
                  </a:lnTo>
                  <a:lnTo>
                    <a:pt x="470" y="42"/>
                  </a:lnTo>
                  <a:lnTo>
                    <a:pt x="476" y="42"/>
                  </a:lnTo>
                  <a:lnTo>
                    <a:pt x="484" y="42"/>
                  </a:lnTo>
                  <a:lnTo>
                    <a:pt x="484" y="42"/>
                  </a:lnTo>
                  <a:lnTo>
                    <a:pt x="486" y="42"/>
                  </a:lnTo>
                  <a:lnTo>
                    <a:pt x="490" y="40"/>
                  </a:lnTo>
                  <a:lnTo>
                    <a:pt x="492" y="40"/>
                  </a:lnTo>
                  <a:lnTo>
                    <a:pt x="496" y="40"/>
                  </a:lnTo>
                  <a:lnTo>
                    <a:pt x="500" y="42"/>
                  </a:lnTo>
                  <a:lnTo>
                    <a:pt x="502" y="44"/>
                  </a:lnTo>
                  <a:lnTo>
                    <a:pt x="502" y="46"/>
                  </a:lnTo>
                  <a:lnTo>
                    <a:pt x="502" y="48"/>
                  </a:lnTo>
                  <a:lnTo>
                    <a:pt x="502" y="50"/>
                  </a:lnTo>
                  <a:lnTo>
                    <a:pt x="502" y="52"/>
                  </a:lnTo>
                  <a:lnTo>
                    <a:pt x="498" y="56"/>
                  </a:lnTo>
                  <a:lnTo>
                    <a:pt x="496" y="58"/>
                  </a:lnTo>
                  <a:lnTo>
                    <a:pt x="490" y="60"/>
                  </a:lnTo>
                  <a:lnTo>
                    <a:pt x="490" y="58"/>
                  </a:lnTo>
                  <a:lnTo>
                    <a:pt x="488" y="58"/>
                  </a:lnTo>
                  <a:lnTo>
                    <a:pt x="484" y="58"/>
                  </a:lnTo>
                  <a:lnTo>
                    <a:pt x="482" y="58"/>
                  </a:lnTo>
                  <a:lnTo>
                    <a:pt x="478" y="58"/>
                  </a:lnTo>
                  <a:lnTo>
                    <a:pt x="476" y="62"/>
                  </a:lnTo>
                  <a:lnTo>
                    <a:pt x="472" y="66"/>
                  </a:lnTo>
                  <a:lnTo>
                    <a:pt x="470" y="72"/>
                  </a:lnTo>
                  <a:lnTo>
                    <a:pt x="472" y="72"/>
                  </a:lnTo>
                  <a:lnTo>
                    <a:pt x="472" y="72"/>
                  </a:lnTo>
                  <a:lnTo>
                    <a:pt x="474" y="74"/>
                  </a:lnTo>
                  <a:lnTo>
                    <a:pt x="476" y="76"/>
                  </a:lnTo>
                  <a:lnTo>
                    <a:pt x="476" y="80"/>
                  </a:lnTo>
                  <a:lnTo>
                    <a:pt x="476" y="84"/>
                  </a:lnTo>
                  <a:lnTo>
                    <a:pt x="474" y="90"/>
                  </a:lnTo>
                  <a:lnTo>
                    <a:pt x="472" y="92"/>
                  </a:lnTo>
                  <a:lnTo>
                    <a:pt x="470" y="102"/>
                  </a:lnTo>
                  <a:lnTo>
                    <a:pt x="468" y="114"/>
                  </a:lnTo>
                  <a:lnTo>
                    <a:pt x="468" y="126"/>
                  </a:lnTo>
                  <a:lnTo>
                    <a:pt x="472" y="134"/>
                  </a:lnTo>
                  <a:lnTo>
                    <a:pt x="472" y="134"/>
                  </a:lnTo>
                  <a:lnTo>
                    <a:pt x="474" y="134"/>
                  </a:lnTo>
                  <a:lnTo>
                    <a:pt x="478" y="132"/>
                  </a:lnTo>
                  <a:lnTo>
                    <a:pt x="480" y="130"/>
                  </a:lnTo>
                  <a:lnTo>
                    <a:pt x="484" y="126"/>
                  </a:lnTo>
                  <a:lnTo>
                    <a:pt x="486" y="122"/>
                  </a:lnTo>
                  <a:lnTo>
                    <a:pt x="488" y="116"/>
                  </a:lnTo>
                  <a:lnTo>
                    <a:pt x="490" y="108"/>
                  </a:lnTo>
                  <a:lnTo>
                    <a:pt x="494" y="82"/>
                  </a:lnTo>
                  <a:lnTo>
                    <a:pt x="500" y="78"/>
                  </a:lnTo>
                  <a:lnTo>
                    <a:pt x="500" y="78"/>
                  </a:lnTo>
                  <a:lnTo>
                    <a:pt x="500" y="74"/>
                  </a:lnTo>
                  <a:lnTo>
                    <a:pt x="500" y="72"/>
                  </a:lnTo>
                  <a:lnTo>
                    <a:pt x="502" y="68"/>
                  </a:lnTo>
                  <a:lnTo>
                    <a:pt x="504" y="64"/>
                  </a:lnTo>
                  <a:lnTo>
                    <a:pt x="506" y="62"/>
                  </a:lnTo>
                  <a:lnTo>
                    <a:pt x="508" y="62"/>
                  </a:lnTo>
                  <a:lnTo>
                    <a:pt x="508" y="62"/>
                  </a:lnTo>
                  <a:lnTo>
                    <a:pt x="510" y="62"/>
                  </a:lnTo>
                  <a:lnTo>
                    <a:pt x="514" y="62"/>
                  </a:lnTo>
                  <a:lnTo>
                    <a:pt x="516" y="64"/>
                  </a:lnTo>
                  <a:lnTo>
                    <a:pt x="520" y="64"/>
                  </a:lnTo>
                  <a:lnTo>
                    <a:pt x="522" y="68"/>
                  </a:lnTo>
                  <a:lnTo>
                    <a:pt x="524" y="72"/>
                  </a:lnTo>
                  <a:lnTo>
                    <a:pt x="524" y="76"/>
                  </a:lnTo>
                  <a:lnTo>
                    <a:pt x="520" y="86"/>
                  </a:lnTo>
                  <a:lnTo>
                    <a:pt x="520" y="88"/>
                  </a:lnTo>
                  <a:lnTo>
                    <a:pt x="520" y="88"/>
                  </a:lnTo>
                  <a:lnTo>
                    <a:pt x="518" y="90"/>
                  </a:lnTo>
                  <a:lnTo>
                    <a:pt x="518" y="92"/>
                  </a:lnTo>
                  <a:lnTo>
                    <a:pt x="520" y="92"/>
                  </a:lnTo>
                  <a:lnTo>
                    <a:pt x="524" y="92"/>
                  </a:lnTo>
                  <a:lnTo>
                    <a:pt x="526" y="90"/>
                  </a:lnTo>
                  <a:lnTo>
                    <a:pt x="528" y="88"/>
                  </a:lnTo>
                  <a:lnTo>
                    <a:pt x="528" y="90"/>
                  </a:lnTo>
                  <a:lnTo>
                    <a:pt x="530" y="92"/>
                  </a:lnTo>
                  <a:lnTo>
                    <a:pt x="534" y="96"/>
                  </a:lnTo>
                  <a:lnTo>
                    <a:pt x="536" y="100"/>
                  </a:lnTo>
                  <a:lnTo>
                    <a:pt x="536" y="104"/>
                  </a:lnTo>
                  <a:lnTo>
                    <a:pt x="536" y="108"/>
                  </a:lnTo>
                  <a:lnTo>
                    <a:pt x="536" y="114"/>
                  </a:lnTo>
                  <a:lnTo>
                    <a:pt x="536" y="118"/>
                  </a:lnTo>
                  <a:lnTo>
                    <a:pt x="536" y="120"/>
                  </a:lnTo>
                  <a:lnTo>
                    <a:pt x="534" y="122"/>
                  </a:lnTo>
                  <a:lnTo>
                    <a:pt x="534" y="124"/>
                  </a:lnTo>
                  <a:lnTo>
                    <a:pt x="534" y="126"/>
                  </a:lnTo>
                  <a:lnTo>
                    <a:pt x="536" y="126"/>
                  </a:lnTo>
                  <a:lnTo>
                    <a:pt x="536" y="128"/>
                  </a:lnTo>
                  <a:lnTo>
                    <a:pt x="540" y="128"/>
                  </a:lnTo>
                  <a:lnTo>
                    <a:pt x="546" y="128"/>
                  </a:lnTo>
                  <a:lnTo>
                    <a:pt x="554" y="128"/>
                  </a:lnTo>
                  <a:lnTo>
                    <a:pt x="560" y="128"/>
                  </a:lnTo>
                  <a:lnTo>
                    <a:pt x="568" y="126"/>
                  </a:lnTo>
                  <a:lnTo>
                    <a:pt x="572" y="124"/>
                  </a:lnTo>
                  <a:lnTo>
                    <a:pt x="576" y="122"/>
                  </a:lnTo>
                  <a:lnTo>
                    <a:pt x="582" y="118"/>
                  </a:lnTo>
                  <a:lnTo>
                    <a:pt x="586" y="114"/>
                  </a:lnTo>
                  <a:lnTo>
                    <a:pt x="590" y="110"/>
                  </a:lnTo>
                  <a:lnTo>
                    <a:pt x="592" y="106"/>
                  </a:lnTo>
                  <a:lnTo>
                    <a:pt x="594" y="104"/>
                  </a:lnTo>
                  <a:lnTo>
                    <a:pt x="592" y="102"/>
                  </a:lnTo>
                  <a:lnTo>
                    <a:pt x="592" y="98"/>
                  </a:lnTo>
                  <a:lnTo>
                    <a:pt x="594" y="96"/>
                  </a:lnTo>
                  <a:lnTo>
                    <a:pt x="596" y="94"/>
                  </a:lnTo>
                  <a:lnTo>
                    <a:pt x="600" y="92"/>
                  </a:lnTo>
                  <a:lnTo>
                    <a:pt x="606" y="90"/>
                  </a:lnTo>
                  <a:lnTo>
                    <a:pt x="614" y="90"/>
                  </a:lnTo>
                  <a:lnTo>
                    <a:pt x="620" y="90"/>
                  </a:lnTo>
                  <a:lnTo>
                    <a:pt x="626" y="88"/>
                  </a:lnTo>
                  <a:lnTo>
                    <a:pt x="630" y="86"/>
                  </a:lnTo>
                  <a:lnTo>
                    <a:pt x="634" y="82"/>
                  </a:lnTo>
                  <a:lnTo>
                    <a:pt x="638" y="78"/>
                  </a:lnTo>
                  <a:lnTo>
                    <a:pt x="640" y="76"/>
                  </a:lnTo>
                </a:path>
              </a:pathLst>
            </a:custGeom>
            <a:solidFill>
              <a:srgbClr val="A8D4B8"/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189" name="Freeform 559"/>
            <p:cNvSpPr>
              <a:spLocks/>
            </p:cNvSpPr>
            <p:nvPr/>
          </p:nvSpPr>
          <p:spPr bwMode="gray">
            <a:xfrm>
              <a:off x="8490682" y="2670815"/>
              <a:ext cx="251790" cy="181315"/>
            </a:xfrm>
            <a:custGeom>
              <a:avLst/>
              <a:gdLst>
                <a:gd name="T0" fmla="*/ 0 w 136"/>
                <a:gd name="T1" fmla="*/ 32 h 98"/>
                <a:gd name="T2" fmla="*/ 22 w 136"/>
                <a:gd name="T3" fmla="*/ 48 h 98"/>
                <a:gd name="T4" fmla="*/ 6 w 136"/>
                <a:gd name="T5" fmla="*/ 54 h 98"/>
                <a:gd name="T6" fmla="*/ 2 w 136"/>
                <a:gd name="T7" fmla="*/ 54 h 98"/>
                <a:gd name="T8" fmla="*/ 0 w 136"/>
                <a:gd name="T9" fmla="*/ 58 h 98"/>
                <a:gd name="T10" fmla="*/ 2 w 136"/>
                <a:gd name="T11" fmla="*/ 64 h 98"/>
                <a:gd name="T12" fmla="*/ 20 w 136"/>
                <a:gd name="T13" fmla="*/ 68 h 98"/>
                <a:gd name="T14" fmla="*/ 56 w 136"/>
                <a:gd name="T15" fmla="*/ 98 h 98"/>
                <a:gd name="T16" fmla="*/ 60 w 136"/>
                <a:gd name="T17" fmla="*/ 96 h 98"/>
                <a:gd name="T18" fmla="*/ 70 w 136"/>
                <a:gd name="T19" fmla="*/ 92 h 98"/>
                <a:gd name="T20" fmla="*/ 76 w 136"/>
                <a:gd name="T21" fmla="*/ 88 h 98"/>
                <a:gd name="T22" fmla="*/ 86 w 136"/>
                <a:gd name="T23" fmla="*/ 86 h 98"/>
                <a:gd name="T24" fmla="*/ 94 w 136"/>
                <a:gd name="T25" fmla="*/ 88 h 98"/>
                <a:gd name="T26" fmla="*/ 100 w 136"/>
                <a:gd name="T27" fmla="*/ 86 h 98"/>
                <a:gd name="T28" fmla="*/ 122 w 136"/>
                <a:gd name="T29" fmla="*/ 72 h 98"/>
                <a:gd name="T30" fmla="*/ 136 w 136"/>
                <a:gd name="T31" fmla="*/ 44 h 98"/>
                <a:gd name="T32" fmla="*/ 134 w 136"/>
                <a:gd name="T33" fmla="*/ 40 h 98"/>
                <a:gd name="T34" fmla="*/ 130 w 136"/>
                <a:gd name="T35" fmla="*/ 32 h 98"/>
                <a:gd name="T36" fmla="*/ 124 w 136"/>
                <a:gd name="T37" fmla="*/ 24 h 98"/>
                <a:gd name="T38" fmla="*/ 118 w 136"/>
                <a:gd name="T39" fmla="*/ 22 h 98"/>
                <a:gd name="T40" fmla="*/ 118 w 136"/>
                <a:gd name="T41" fmla="*/ 20 h 98"/>
                <a:gd name="T42" fmla="*/ 118 w 136"/>
                <a:gd name="T43" fmla="*/ 16 h 98"/>
                <a:gd name="T44" fmla="*/ 114 w 136"/>
                <a:gd name="T45" fmla="*/ 10 h 98"/>
                <a:gd name="T46" fmla="*/ 106 w 136"/>
                <a:gd name="T47" fmla="*/ 8 h 98"/>
                <a:gd name="T48" fmla="*/ 102 w 136"/>
                <a:gd name="T49" fmla="*/ 10 h 98"/>
                <a:gd name="T50" fmla="*/ 94 w 136"/>
                <a:gd name="T51" fmla="*/ 14 h 98"/>
                <a:gd name="T52" fmla="*/ 86 w 136"/>
                <a:gd name="T53" fmla="*/ 18 h 98"/>
                <a:gd name="T54" fmla="*/ 82 w 136"/>
                <a:gd name="T55" fmla="*/ 22 h 98"/>
                <a:gd name="T56" fmla="*/ 76 w 136"/>
                <a:gd name="T57" fmla="*/ 20 h 98"/>
                <a:gd name="T58" fmla="*/ 70 w 136"/>
                <a:gd name="T59" fmla="*/ 16 h 98"/>
                <a:gd name="T60" fmla="*/ 68 w 136"/>
                <a:gd name="T61" fmla="*/ 12 h 98"/>
                <a:gd name="T62" fmla="*/ 60 w 136"/>
                <a:gd name="T63" fmla="*/ 6 h 98"/>
                <a:gd name="T64" fmla="*/ 50 w 136"/>
                <a:gd name="T65" fmla="*/ 8 h 98"/>
                <a:gd name="T66" fmla="*/ 44 w 136"/>
                <a:gd name="T67" fmla="*/ 16 h 98"/>
                <a:gd name="T68" fmla="*/ 44 w 136"/>
                <a:gd name="T69" fmla="*/ 24 h 98"/>
                <a:gd name="T70" fmla="*/ 44 w 136"/>
                <a:gd name="T71" fmla="*/ 28 h 98"/>
                <a:gd name="T72" fmla="*/ 40 w 136"/>
                <a:gd name="T73" fmla="*/ 28 h 98"/>
                <a:gd name="T74" fmla="*/ 34 w 136"/>
                <a:gd name="T75" fmla="*/ 22 h 98"/>
                <a:gd name="T76" fmla="*/ 32 w 136"/>
                <a:gd name="T77" fmla="*/ 16 h 98"/>
                <a:gd name="T78" fmla="*/ 26 w 136"/>
                <a:gd name="T79" fmla="*/ 8 h 98"/>
                <a:gd name="T80" fmla="*/ 18 w 136"/>
                <a:gd name="T81" fmla="*/ 0 h 98"/>
                <a:gd name="T82" fmla="*/ 14 w 136"/>
                <a:gd name="T83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" h="98">
                  <a:moveTo>
                    <a:pt x="12" y="4"/>
                  </a:moveTo>
                  <a:lnTo>
                    <a:pt x="0" y="32"/>
                  </a:lnTo>
                  <a:lnTo>
                    <a:pt x="16" y="36"/>
                  </a:lnTo>
                  <a:lnTo>
                    <a:pt x="22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4" y="54"/>
                  </a:lnTo>
                  <a:lnTo>
                    <a:pt x="2" y="54"/>
                  </a:lnTo>
                  <a:lnTo>
                    <a:pt x="2" y="56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2" y="64"/>
                  </a:lnTo>
                  <a:lnTo>
                    <a:pt x="6" y="68"/>
                  </a:lnTo>
                  <a:lnTo>
                    <a:pt x="20" y="68"/>
                  </a:lnTo>
                  <a:lnTo>
                    <a:pt x="38" y="86"/>
                  </a:lnTo>
                  <a:lnTo>
                    <a:pt x="56" y="98"/>
                  </a:lnTo>
                  <a:lnTo>
                    <a:pt x="58" y="98"/>
                  </a:lnTo>
                  <a:lnTo>
                    <a:pt x="60" y="96"/>
                  </a:lnTo>
                  <a:lnTo>
                    <a:pt x="66" y="94"/>
                  </a:lnTo>
                  <a:lnTo>
                    <a:pt x="70" y="92"/>
                  </a:lnTo>
                  <a:lnTo>
                    <a:pt x="74" y="90"/>
                  </a:lnTo>
                  <a:lnTo>
                    <a:pt x="76" y="88"/>
                  </a:lnTo>
                  <a:lnTo>
                    <a:pt x="82" y="86"/>
                  </a:lnTo>
                  <a:lnTo>
                    <a:pt x="86" y="86"/>
                  </a:lnTo>
                  <a:lnTo>
                    <a:pt x="90" y="86"/>
                  </a:lnTo>
                  <a:lnTo>
                    <a:pt x="94" y="88"/>
                  </a:lnTo>
                  <a:lnTo>
                    <a:pt x="96" y="88"/>
                  </a:lnTo>
                  <a:lnTo>
                    <a:pt x="100" y="86"/>
                  </a:lnTo>
                  <a:lnTo>
                    <a:pt x="110" y="80"/>
                  </a:lnTo>
                  <a:lnTo>
                    <a:pt x="122" y="72"/>
                  </a:lnTo>
                  <a:lnTo>
                    <a:pt x="132" y="58"/>
                  </a:lnTo>
                  <a:lnTo>
                    <a:pt x="136" y="44"/>
                  </a:lnTo>
                  <a:lnTo>
                    <a:pt x="136" y="42"/>
                  </a:lnTo>
                  <a:lnTo>
                    <a:pt x="134" y="40"/>
                  </a:lnTo>
                  <a:lnTo>
                    <a:pt x="132" y="36"/>
                  </a:lnTo>
                  <a:lnTo>
                    <a:pt x="130" y="32"/>
                  </a:lnTo>
                  <a:lnTo>
                    <a:pt x="126" y="28"/>
                  </a:lnTo>
                  <a:lnTo>
                    <a:pt x="124" y="24"/>
                  </a:lnTo>
                  <a:lnTo>
                    <a:pt x="120" y="22"/>
                  </a:lnTo>
                  <a:lnTo>
                    <a:pt x="118" y="22"/>
                  </a:lnTo>
                  <a:lnTo>
                    <a:pt x="118" y="20"/>
                  </a:lnTo>
                  <a:lnTo>
                    <a:pt x="118" y="20"/>
                  </a:lnTo>
                  <a:lnTo>
                    <a:pt x="118" y="18"/>
                  </a:lnTo>
                  <a:lnTo>
                    <a:pt x="118" y="16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12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2" y="10"/>
                  </a:lnTo>
                  <a:lnTo>
                    <a:pt x="98" y="12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4" y="20"/>
                  </a:lnTo>
                  <a:lnTo>
                    <a:pt x="82" y="22"/>
                  </a:lnTo>
                  <a:lnTo>
                    <a:pt x="78" y="22"/>
                  </a:lnTo>
                  <a:lnTo>
                    <a:pt x="76" y="20"/>
                  </a:lnTo>
                  <a:lnTo>
                    <a:pt x="72" y="18"/>
                  </a:lnTo>
                  <a:lnTo>
                    <a:pt x="70" y="16"/>
                  </a:lnTo>
                  <a:lnTo>
                    <a:pt x="70" y="14"/>
                  </a:lnTo>
                  <a:lnTo>
                    <a:pt x="68" y="12"/>
                  </a:lnTo>
                  <a:lnTo>
                    <a:pt x="64" y="8"/>
                  </a:lnTo>
                  <a:lnTo>
                    <a:pt x="60" y="6"/>
                  </a:lnTo>
                  <a:lnTo>
                    <a:pt x="56" y="6"/>
                  </a:lnTo>
                  <a:lnTo>
                    <a:pt x="50" y="8"/>
                  </a:lnTo>
                  <a:lnTo>
                    <a:pt x="46" y="12"/>
                  </a:lnTo>
                  <a:lnTo>
                    <a:pt x="44" y="16"/>
                  </a:lnTo>
                  <a:lnTo>
                    <a:pt x="44" y="20"/>
                  </a:lnTo>
                  <a:lnTo>
                    <a:pt x="44" y="24"/>
                  </a:lnTo>
                  <a:lnTo>
                    <a:pt x="44" y="26"/>
                  </a:lnTo>
                  <a:lnTo>
                    <a:pt x="44" y="28"/>
                  </a:lnTo>
                  <a:lnTo>
                    <a:pt x="42" y="28"/>
                  </a:lnTo>
                  <a:lnTo>
                    <a:pt x="40" y="28"/>
                  </a:lnTo>
                  <a:lnTo>
                    <a:pt x="38" y="24"/>
                  </a:lnTo>
                  <a:lnTo>
                    <a:pt x="34" y="22"/>
                  </a:lnTo>
                  <a:lnTo>
                    <a:pt x="34" y="18"/>
                  </a:lnTo>
                  <a:lnTo>
                    <a:pt x="32" y="16"/>
                  </a:lnTo>
                  <a:lnTo>
                    <a:pt x="28" y="12"/>
                  </a:lnTo>
                  <a:lnTo>
                    <a:pt x="26" y="8"/>
                  </a:lnTo>
                  <a:lnTo>
                    <a:pt x="22" y="4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2" y="4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127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/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02" name="组合 201"/>
          <p:cNvGrpSpPr/>
          <p:nvPr/>
        </p:nvGrpSpPr>
        <p:grpSpPr>
          <a:xfrm>
            <a:off x="6915300" y="4504417"/>
            <a:ext cx="1930923" cy="931200"/>
            <a:chOff x="6893026" y="4268573"/>
            <a:chExt cx="2501225" cy="1206232"/>
          </a:xfrm>
        </p:grpSpPr>
        <p:grpSp>
          <p:nvGrpSpPr>
            <p:cNvPr id="196" name="组合 195"/>
            <p:cNvGrpSpPr/>
            <p:nvPr/>
          </p:nvGrpSpPr>
          <p:grpSpPr>
            <a:xfrm rot="2264709">
              <a:off x="8907868" y="4268573"/>
              <a:ext cx="486383" cy="1206232"/>
              <a:chOff x="7316139" y="4008486"/>
              <a:chExt cx="486383" cy="1206232"/>
            </a:xfrm>
            <a:solidFill>
              <a:srgbClr val="A8D4B8"/>
            </a:solidFill>
          </p:grpSpPr>
          <p:cxnSp>
            <p:nvCxnSpPr>
              <p:cNvPr id="193" name="直接连接符 192"/>
              <p:cNvCxnSpPr/>
              <p:nvPr/>
            </p:nvCxnSpPr>
            <p:spPr>
              <a:xfrm flipV="1">
                <a:off x="7316139" y="4105764"/>
                <a:ext cx="389106" cy="1108954"/>
              </a:xfrm>
              <a:prstGeom prst="line">
                <a:avLst/>
              </a:prstGeom>
              <a:grpFill/>
              <a:ln>
                <a:solidFill>
                  <a:srgbClr val="A8D4B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4" name="椭圆 193"/>
              <p:cNvSpPr/>
              <p:nvPr/>
            </p:nvSpPr>
            <p:spPr>
              <a:xfrm>
                <a:off x="7685790" y="4008486"/>
                <a:ext cx="116732" cy="116732"/>
              </a:xfrm>
              <a:prstGeom prst="ellipse">
                <a:avLst/>
              </a:prstGeom>
              <a:grpFill/>
              <a:ln>
                <a:solidFill>
                  <a:srgbClr val="A8D4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98" name="直接连接符 197"/>
            <p:cNvCxnSpPr/>
            <p:nvPr/>
          </p:nvCxnSpPr>
          <p:spPr>
            <a:xfrm flipH="1">
              <a:off x="6893026" y="5168142"/>
              <a:ext cx="1703284" cy="0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文本框 198"/>
          <p:cNvSpPr txBox="1"/>
          <p:nvPr/>
        </p:nvSpPr>
        <p:spPr>
          <a:xfrm>
            <a:off x="6796129" y="4788033"/>
            <a:ext cx="8712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0" name="文本框 199"/>
          <p:cNvSpPr txBox="1"/>
          <p:nvPr/>
        </p:nvSpPr>
        <p:spPr>
          <a:xfrm>
            <a:off x="6805322" y="5200489"/>
            <a:ext cx="226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203" name="组合 202"/>
          <p:cNvGrpSpPr/>
          <p:nvPr/>
        </p:nvGrpSpPr>
        <p:grpSpPr>
          <a:xfrm flipV="1">
            <a:off x="1735224" y="2318966"/>
            <a:ext cx="2642086" cy="924934"/>
            <a:chOff x="5971821" y="4268573"/>
            <a:chExt cx="3422430" cy="1206232"/>
          </a:xfrm>
        </p:grpSpPr>
        <p:grpSp>
          <p:nvGrpSpPr>
            <p:cNvPr id="204" name="组合 203"/>
            <p:cNvGrpSpPr/>
            <p:nvPr/>
          </p:nvGrpSpPr>
          <p:grpSpPr>
            <a:xfrm rot="2264709">
              <a:off x="8907868" y="4268573"/>
              <a:ext cx="486383" cy="1206232"/>
              <a:chOff x="7316139" y="4008486"/>
              <a:chExt cx="486383" cy="1206232"/>
            </a:xfrm>
            <a:solidFill>
              <a:srgbClr val="A8D4B8"/>
            </a:solidFill>
          </p:grpSpPr>
          <p:cxnSp>
            <p:nvCxnSpPr>
              <p:cNvPr id="206" name="直接连接符 205"/>
              <p:cNvCxnSpPr/>
              <p:nvPr/>
            </p:nvCxnSpPr>
            <p:spPr>
              <a:xfrm flipV="1">
                <a:off x="7316139" y="4105764"/>
                <a:ext cx="389106" cy="1108954"/>
              </a:xfrm>
              <a:prstGeom prst="line">
                <a:avLst/>
              </a:prstGeom>
              <a:grpFill/>
              <a:ln>
                <a:solidFill>
                  <a:srgbClr val="A8D4B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椭圆 206"/>
              <p:cNvSpPr/>
              <p:nvPr/>
            </p:nvSpPr>
            <p:spPr>
              <a:xfrm>
                <a:off x="7685790" y="4008486"/>
                <a:ext cx="116732" cy="116732"/>
              </a:xfrm>
              <a:prstGeom prst="ellipse">
                <a:avLst/>
              </a:prstGeom>
              <a:grpFill/>
              <a:ln>
                <a:solidFill>
                  <a:srgbClr val="A8D4B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205" name="直接连接符 204"/>
            <p:cNvCxnSpPr/>
            <p:nvPr/>
          </p:nvCxnSpPr>
          <p:spPr>
            <a:xfrm flipH="1" flipV="1">
              <a:off x="5971821" y="5207597"/>
              <a:ext cx="2624491" cy="0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8" name="文本框 207"/>
          <p:cNvSpPr txBox="1"/>
          <p:nvPr/>
        </p:nvSpPr>
        <p:spPr>
          <a:xfrm>
            <a:off x="1735224" y="2117325"/>
            <a:ext cx="10319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9" name="文本框 208"/>
          <p:cNvSpPr txBox="1"/>
          <p:nvPr/>
        </p:nvSpPr>
        <p:spPr>
          <a:xfrm>
            <a:off x="1735224" y="2517435"/>
            <a:ext cx="23590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2" name="文本框 211"/>
          <p:cNvSpPr txBox="1"/>
          <p:nvPr/>
        </p:nvSpPr>
        <p:spPr>
          <a:xfrm>
            <a:off x="5661616" y="47412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3" name="文本框 212"/>
          <p:cNvSpPr txBox="1"/>
          <p:nvPr/>
        </p:nvSpPr>
        <p:spPr>
          <a:xfrm>
            <a:off x="3682241" y="843459"/>
            <a:ext cx="4605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0" name="文本框 209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16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文本框 41"/>
          <p:cNvSpPr txBox="1"/>
          <p:nvPr/>
        </p:nvSpPr>
        <p:spPr>
          <a:xfrm>
            <a:off x="3682241" y="843459"/>
            <a:ext cx="4605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432560" y="2455817"/>
            <a:ext cx="9326880" cy="3840480"/>
          </a:xfrm>
          <a:prstGeom prst="ellipse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1813560" y="2612699"/>
            <a:ext cx="8564880" cy="3526715"/>
          </a:xfrm>
          <a:prstGeom prst="ellipse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370908" y="2843476"/>
            <a:ext cx="7452360" cy="3068619"/>
          </a:xfrm>
          <a:prstGeom prst="ellipse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3124200" y="3152822"/>
            <a:ext cx="5941423" cy="2446468"/>
          </a:xfrm>
          <a:prstGeom prst="ellipse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3899262" y="3475039"/>
            <a:ext cx="4391297" cy="1808181"/>
          </a:xfrm>
          <a:prstGeom prst="ellipse">
            <a:avLst/>
          </a:prstGeom>
          <a:noFill/>
          <a:ln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557554" y="2220686"/>
            <a:ext cx="339635" cy="339635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609971" y="2774086"/>
            <a:ext cx="339635" cy="339635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8916487" y="3305221"/>
            <a:ext cx="530136" cy="530136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8120745" y="4664559"/>
            <a:ext cx="775064" cy="775064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088673" y="4595978"/>
            <a:ext cx="692333" cy="692333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文本框 40"/>
          <p:cNvSpPr txBox="1"/>
          <p:nvPr/>
        </p:nvSpPr>
        <p:spPr>
          <a:xfrm>
            <a:off x="5661616" y="47412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泪滴形 42"/>
          <p:cNvSpPr/>
          <p:nvPr/>
        </p:nvSpPr>
        <p:spPr>
          <a:xfrm rot="8100000">
            <a:off x="4294255" y="4092534"/>
            <a:ext cx="281170" cy="281170"/>
          </a:xfrm>
          <a:prstGeom prst="teardrop">
            <a:avLst>
              <a:gd name="adj" fmla="val 161244"/>
            </a:avLst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文本框 43"/>
          <p:cNvSpPr txBox="1"/>
          <p:nvPr/>
        </p:nvSpPr>
        <p:spPr>
          <a:xfrm>
            <a:off x="4101234" y="32147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3562624" y="358410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泪滴形 45"/>
          <p:cNvSpPr/>
          <p:nvPr/>
        </p:nvSpPr>
        <p:spPr>
          <a:xfrm rot="8100000">
            <a:off x="9040794" y="2837914"/>
            <a:ext cx="281170" cy="281170"/>
          </a:xfrm>
          <a:prstGeom prst="teardrop">
            <a:avLst>
              <a:gd name="adj" fmla="val 161244"/>
            </a:avLst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文本框 46"/>
          <p:cNvSpPr txBox="1"/>
          <p:nvPr/>
        </p:nvSpPr>
        <p:spPr>
          <a:xfrm>
            <a:off x="8847773" y="196015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8309163" y="232948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9" name="泪滴形 48"/>
          <p:cNvSpPr/>
          <p:nvPr/>
        </p:nvSpPr>
        <p:spPr>
          <a:xfrm rot="18900000">
            <a:off x="8377352" y="5653107"/>
            <a:ext cx="282140" cy="282140"/>
          </a:xfrm>
          <a:prstGeom prst="teardrop">
            <a:avLst>
              <a:gd name="adj" fmla="val 161244"/>
            </a:avLst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文本框 49"/>
          <p:cNvSpPr txBox="1"/>
          <p:nvPr/>
        </p:nvSpPr>
        <p:spPr>
          <a:xfrm>
            <a:off x="8195258" y="58979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656648" y="626731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2" name="泪滴形 51"/>
          <p:cNvSpPr/>
          <p:nvPr/>
        </p:nvSpPr>
        <p:spPr>
          <a:xfrm rot="4348071">
            <a:off x="3083648" y="2469759"/>
            <a:ext cx="336159" cy="336159"/>
          </a:xfrm>
          <a:prstGeom prst="teardrop">
            <a:avLst>
              <a:gd name="adj" fmla="val 161244"/>
            </a:avLst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52"/>
          <p:cNvSpPr txBox="1"/>
          <p:nvPr/>
        </p:nvSpPr>
        <p:spPr>
          <a:xfrm>
            <a:off x="2580820" y="168051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042210" y="204984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8" name="泪滴形 57"/>
          <p:cNvSpPr/>
          <p:nvPr/>
        </p:nvSpPr>
        <p:spPr>
          <a:xfrm rot="16200000">
            <a:off x="7141095" y="2620059"/>
            <a:ext cx="308054" cy="308054"/>
          </a:xfrm>
          <a:prstGeom prst="teardrop">
            <a:avLst>
              <a:gd name="adj" fmla="val 161244"/>
            </a:avLst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文本框 58"/>
          <p:cNvSpPr txBox="1"/>
          <p:nvPr/>
        </p:nvSpPr>
        <p:spPr>
          <a:xfrm>
            <a:off x="7179837" y="291683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641227" y="3286168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560" y="2760388"/>
            <a:ext cx="344664" cy="344664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118" y="3276209"/>
            <a:ext cx="565100" cy="565100"/>
          </a:xfrm>
          <a:prstGeom prst="rect">
            <a:avLst/>
          </a:prstGeom>
        </p:spPr>
      </p:pic>
      <p:pic>
        <p:nvPicPr>
          <p:cNvPr id="63" name="图片 6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014" y="4604189"/>
            <a:ext cx="671651" cy="671651"/>
          </a:xfrm>
          <a:prstGeom prst="rect">
            <a:avLst/>
          </a:prstGeom>
        </p:spPr>
      </p:pic>
      <p:pic>
        <p:nvPicPr>
          <p:cNvPr id="64" name="图片 6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2073" y="4645742"/>
            <a:ext cx="812698" cy="812698"/>
          </a:xfrm>
          <a:prstGeom prst="rect">
            <a:avLst/>
          </a:prstGeom>
        </p:spPr>
      </p:pic>
      <p:pic>
        <p:nvPicPr>
          <p:cNvPr id="65" name="图片 6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554" y="2220784"/>
            <a:ext cx="344664" cy="344664"/>
          </a:xfrm>
          <a:prstGeom prst="rect">
            <a:avLst/>
          </a:prstGeom>
        </p:spPr>
      </p:pic>
      <p:sp>
        <p:nvSpPr>
          <p:cNvPr id="66" name="文本框 65"/>
          <p:cNvSpPr txBox="1"/>
          <p:nvPr/>
        </p:nvSpPr>
        <p:spPr>
          <a:xfrm>
            <a:off x="5771744" y="419139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19F99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rgbClr val="F19F99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43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5220788" y="2050867"/>
            <a:ext cx="1763486" cy="4447898"/>
            <a:chOff x="7821386" y="2050867"/>
            <a:chExt cx="1763486" cy="4447898"/>
          </a:xfrm>
        </p:grpSpPr>
        <p:sp>
          <p:nvSpPr>
            <p:cNvPr id="39" name="任意多边形 38"/>
            <p:cNvSpPr/>
            <p:nvPr/>
          </p:nvSpPr>
          <p:spPr>
            <a:xfrm>
              <a:off x="7821386" y="4095200"/>
              <a:ext cx="1763486" cy="2403565"/>
            </a:xfrm>
            <a:custGeom>
              <a:avLst/>
              <a:gdLst>
                <a:gd name="connsiteX0" fmla="*/ 0 w 1763486"/>
                <a:gd name="connsiteY0" fmla="*/ 0 h 2403565"/>
                <a:gd name="connsiteX1" fmla="*/ 1763486 w 1763486"/>
                <a:gd name="connsiteY1" fmla="*/ 0 h 2403565"/>
                <a:gd name="connsiteX2" fmla="*/ 1763486 w 1763486"/>
                <a:gd name="connsiteY2" fmla="*/ 2403565 h 2403565"/>
                <a:gd name="connsiteX3" fmla="*/ 881743 w 1763486"/>
                <a:gd name="connsiteY3" fmla="*/ 1632857 h 2403565"/>
                <a:gd name="connsiteX4" fmla="*/ 0 w 1763486"/>
                <a:gd name="connsiteY4" fmla="*/ 2403565 h 240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486" h="2403565">
                  <a:moveTo>
                    <a:pt x="0" y="0"/>
                  </a:moveTo>
                  <a:lnTo>
                    <a:pt x="1763486" y="0"/>
                  </a:lnTo>
                  <a:lnTo>
                    <a:pt x="1763486" y="2403565"/>
                  </a:lnTo>
                  <a:lnTo>
                    <a:pt x="881743" y="1632857"/>
                  </a:lnTo>
                  <a:lnTo>
                    <a:pt x="0" y="2403565"/>
                  </a:lnTo>
                  <a:close/>
                </a:path>
              </a:pathLst>
            </a:custGeom>
            <a:solidFill>
              <a:srgbClr val="F19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矩形 39"/>
            <p:cNvSpPr/>
            <p:nvPr/>
          </p:nvSpPr>
          <p:spPr>
            <a:xfrm>
              <a:off x="7829005" y="2050867"/>
              <a:ext cx="1755867" cy="2044333"/>
            </a:xfrm>
            <a:prstGeom prst="rect">
              <a:avLst/>
            </a:prstGeom>
            <a:solidFill>
              <a:srgbClr val="F19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0" y="2050869"/>
            <a:ext cx="12192000" cy="0"/>
          </a:xfrm>
          <a:prstGeom prst="line">
            <a:avLst/>
          </a:prstGeom>
          <a:ln w="28575">
            <a:solidFill>
              <a:srgbClr val="A8D4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椭圆 30"/>
          <p:cNvSpPr/>
          <p:nvPr/>
        </p:nvSpPr>
        <p:spPr>
          <a:xfrm>
            <a:off x="5586549" y="2050868"/>
            <a:ext cx="1018902" cy="1018902"/>
          </a:xfrm>
          <a:prstGeom prst="ellipse">
            <a:avLst/>
          </a:prstGeom>
          <a:noFill/>
          <a:ln>
            <a:solidFill>
              <a:srgbClr val="F8EF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5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2607129" y="2050868"/>
            <a:ext cx="1768929" cy="3246115"/>
            <a:chOff x="2607129" y="2050868"/>
            <a:chExt cx="1768929" cy="3246115"/>
          </a:xfrm>
        </p:grpSpPr>
        <p:sp>
          <p:nvSpPr>
            <p:cNvPr id="30" name="任意多边形 29"/>
            <p:cNvSpPr/>
            <p:nvPr/>
          </p:nvSpPr>
          <p:spPr>
            <a:xfrm>
              <a:off x="2607129" y="3873132"/>
              <a:ext cx="1768929" cy="1423851"/>
            </a:xfrm>
            <a:custGeom>
              <a:avLst/>
              <a:gdLst>
                <a:gd name="connsiteX0" fmla="*/ 0 w 1768929"/>
                <a:gd name="connsiteY0" fmla="*/ 0 h 1423851"/>
                <a:gd name="connsiteX1" fmla="*/ 1768929 w 1768929"/>
                <a:gd name="connsiteY1" fmla="*/ 0 h 1423851"/>
                <a:gd name="connsiteX2" fmla="*/ 1768929 w 1768929"/>
                <a:gd name="connsiteY2" fmla="*/ 1423851 h 1423851"/>
                <a:gd name="connsiteX3" fmla="*/ 1763487 w 1768929"/>
                <a:gd name="connsiteY3" fmla="*/ 1423851 h 1423851"/>
                <a:gd name="connsiteX4" fmla="*/ 881744 w 1768929"/>
                <a:gd name="connsiteY4" fmla="*/ 666206 h 1423851"/>
                <a:gd name="connsiteX5" fmla="*/ 0 w 1768929"/>
                <a:gd name="connsiteY5" fmla="*/ 1423851 h 14238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68929" h="1423851">
                  <a:moveTo>
                    <a:pt x="0" y="0"/>
                  </a:moveTo>
                  <a:lnTo>
                    <a:pt x="1768929" y="0"/>
                  </a:lnTo>
                  <a:lnTo>
                    <a:pt x="1768929" y="1423851"/>
                  </a:lnTo>
                  <a:lnTo>
                    <a:pt x="1763487" y="1423851"/>
                  </a:lnTo>
                  <a:lnTo>
                    <a:pt x="881744" y="666206"/>
                  </a:lnTo>
                  <a:lnTo>
                    <a:pt x="0" y="1423851"/>
                  </a:lnTo>
                  <a:close/>
                </a:path>
              </a:pathLst>
            </a:custGeom>
            <a:solidFill>
              <a:srgbClr val="F19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607129" y="2050868"/>
              <a:ext cx="1768929" cy="1822264"/>
            </a:xfrm>
            <a:prstGeom prst="rect">
              <a:avLst/>
            </a:prstGeom>
            <a:solidFill>
              <a:srgbClr val="F19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821386" y="2050867"/>
            <a:ext cx="1763486" cy="3931922"/>
            <a:chOff x="7821386" y="2050867"/>
            <a:chExt cx="1763486" cy="3931922"/>
          </a:xfrm>
        </p:grpSpPr>
        <p:sp>
          <p:nvSpPr>
            <p:cNvPr id="27" name="任意多边形 26"/>
            <p:cNvSpPr/>
            <p:nvPr/>
          </p:nvSpPr>
          <p:spPr>
            <a:xfrm>
              <a:off x="7821386" y="3579224"/>
              <a:ext cx="1763486" cy="2403565"/>
            </a:xfrm>
            <a:custGeom>
              <a:avLst/>
              <a:gdLst>
                <a:gd name="connsiteX0" fmla="*/ 0 w 1763486"/>
                <a:gd name="connsiteY0" fmla="*/ 0 h 2403565"/>
                <a:gd name="connsiteX1" fmla="*/ 1763486 w 1763486"/>
                <a:gd name="connsiteY1" fmla="*/ 0 h 2403565"/>
                <a:gd name="connsiteX2" fmla="*/ 1763486 w 1763486"/>
                <a:gd name="connsiteY2" fmla="*/ 2403565 h 2403565"/>
                <a:gd name="connsiteX3" fmla="*/ 881743 w 1763486"/>
                <a:gd name="connsiteY3" fmla="*/ 1632857 h 2403565"/>
                <a:gd name="connsiteX4" fmla="*/ 0 w 1763486"/>
                <a:gd name="connsiteY4" fmla="*/ 2403565 h 240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486" h="2403565">
                  <a:moveTo>
                    <a:pt x="0" y="0"/>
                  </a:moveTo>
                  <a:lnTo>
                    <a:pt x="1763486" y="0"/>
                  </a:lnTo>
                  <a:lnTo>
                    <a:pt x="1763486" y="2403565"/>
                  </a:lnTo>
                  <a:lnTo>
                    <a:pt x="881743" y="1632857"/>
                  </a:lnTo>
                  <a:lnTo>
                    <a:pt x="0" y="2403565"/>
                  </a:lnTo>
                  <a:close/>
                </a:path>
              </a:pathLst>
            </a:custGeom>
            <a:solidFill>
              <a:srgbClr val="F19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>
              <a:off x="7829005" y="2050867"/>
              <a:ext cx="1755867" cy="1528357"/>
            </a:xfrm>
            <a:prstGeom prst="rect">
              <a:avLst/>
            </a:prstGeom>
            <a:solidFill>
              <a:srgbClr val="F19F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椭圆 35"/>
          <p:cNvSpPr/>
          <p:nvPr/>
        </p:nvSpPr>
        <p:spPr>
          <a:xfrm>
            <a:off x="8188234" y="2050867"/>
            <a:ext cx="1018902" cy="1018902"/>
          </a:xfrm>
          <a:prstGeom prst="ellipse">
            <a:avLst/>
          </a:prstGeom>
          <a:noFill/>
          <a:ln>
            <a:solidFill>
              <a:srgbClr val="F8EF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5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2982142" y="2050865"/>
            <a:ext cx="1018902" cy="1018902"/>
          </a:xfrm>
          <a:prstGeom prst="ellipse">
            <a:avLst/>
          </a:prstGeom>
          <a:noFill/>
          <a:ln>
            <a:solidFill>
              <a:srgbClr val="F8EF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54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206356" y="326420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667746" y="363353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744161" y="326420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205551" y="3633535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8407552" y="326193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868942" y="363127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682241" y="843459"/>
            <a:ext cx="4605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661616" y="47412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19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8"/>
          <p:cNvSpPr>
            <a:spLocks/>
          </p:cNvSpPr>
          <p:nvPr/>
        </p:nvSpPr>
        <p:spPr bwMode="auto">
          <a:xfrm rot="3695298">
            <a:off x="1892076" y="1758082"/>
            <a:ext cx="1458111" cy="1608647"/>
          </a:xfrm>
          <a:custGeom>
            <a:avLst/>
            <a:gdLst/>
            <a:ahLst/>
            <a:cxnLst/>
            <a:rect l="l" t="t" r="r" b="b"/>
            <a:pathLst>
              <a:path w="1954850" h="2156670">
                <a:moveTo>
                  <a:pt x="1245135" y="0"/>
                </a:moveTo>
                <a:lnTo>
                  <a:pt x="1954850" y="1229013"/>
                </a:lnTo>
                <a:lnTo>
                  <a:pt x="1467954" y="2156670"/>
                </a:lnTo>
                <a:lnTo>
                  <a:pt x="0" y="2156670"/>
                </a:lnTo>
                <a:cubicBezTo>
                  <a:pt x="7281" y="1775116"/>
                  <a:pt x="97478" y="1413881"/>
                  <a:pt x="254341" y="1090708"/>
                </a:cubicBezTo>
                <a:lnTo>
                  <a:pt x="57508" y="748215"/>
                </a:lnTo>
                <a:lnTo>
                  <a:pt x="453026" y="747430"/>
                </a:lnTo>
                <a:cubicBezTo>
                  <a:pt x="660331" y="445330"/>
                  <a:pt x="930787" y="190048"/>
                  <a:pt x="1245135" y="0"/>
                </a:cubicBezTo>
                <a:close/>
              </a:path>
            </a:pathLst>
          </a:custGeom>
          <a:solidFill>
            <a:srgbClr val="BBDDC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6" name="Freeform 39"/>
          <p:cNvSpPr>
            <a:spLocks/>
          </p:cNvSpPr>
          <p:nvPr/>
        </p:nvSpPr>
        <p:spPr bwMode="auto">
          <a:xfrm rot="17867293">
            <a:off x="4235122" y="3553436"/>
            <a:ext cx="1458111" cy="1607548"/>
          </a:xfrm>
          <a:custGeom>
            <a:avLst/>
            <a:gdLst/>
            <a:ahLst/>
            <a:cxnLst/>
            <a:rect l="l" t="t" r="r" b="b"/>
            <a:pathLst>
              <a:path w="1954850" h="2155197">
                <a:moveTo>
                  <a:pt x="0" y="0"/>
                </a:moveTo>
                <a:lnTo>
                  <a:pt x="1467904" y="0"/>
                </a:lnTo>
                <a:lnTo>
                  <a:pt x="1954850" y="926758"/>
                </a:lnTo>
                <a:lnTo>
                  <a:pt x="1245092" y="2155197"/>
                </a:lnTo>
                <a:cubicBezTo>
                  <a:pt x="928875" y="1964143"/>
                  <a:pt x="657075" y="1707118"/>
                  <a:pt x="449162" y="1402950"/>
                </a:cubicBezTo>
                <a:lnTo>
                  <a:pt x="53877" y="1402166"/>
                </a:lnTo>
                <a:lnTo>
                  <a:pt x="251270" y="1058699"/>
                </a:lnTo>
                <a:cubicBezTo>
                  <a:pt x="96269" y="737442"/>
                  <a:pt x="7232" y="378739"/>
                  <a:pt x="0" y="0"/>
                </a:cubicBezTo>
                <a:close/>
              </a:path>
            </a:pathLst>
          </a:custGeom>
          <a:solidFill>
            <a:srgbClr val="F3ACA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2" name="Freeform 38"/>
          <p:cNvSpPr>
            <a:spLocks/>
          </p:cNvSpPr>
          <p:nvPr/>
        </p:nvSpPr>
        <p:spPr bwMode="auto">
          <a:xfrm rot="3695298">
            <a:off x="6622872" y="1758084"/>
            <a:ext cx="1458111" cy="1608647"/>
          </a:xfrm>
          <a:custGeom>
            <a:avLst/>
            <a:gdLst/>
            <a:ahLst/>
            <a:cxnLst/>
            <a:rect l="l" t="t" r="r" b="b"/>
            <a:pathLst>
              <a:path w="1954850" h="2156670">
                <a:moveTo>
                  <a:pt x="1245135" y="0"/>
                </a:moveTo>
                <a:lnTo>
                  <a:pt x="1954850" y="1229013"/>
                </a:lnTo>
                <a:lnTo>
                  <a:pt x="1467954" y="2156670"/>
                </a:lnTo>
                <a:lnTo>
                  <a:pt x="0" y="2156670"/>
                </a:lnTo>
                <a:cubicBezTo>
                  <a:pt x="7281" y="1775116"/>
                  <a:pt x="97478" y="1413881"/>
                  <a:pt x="254341" y="1090708"/>
                </a:cubicBezTo>
                <a:lnTo>
                  <a:pt x="57508" y="748215"/>
                </a:lnTo>
                <a:lnTo>
                  <a:pt x="453026" y="747430"/>
                </a:lnTo>
                <a:cubicBezTo>
                  <a:pt x="660331" y="445330"/>
                  <a:pt x="930787" y="190048"/>
                  <a:pt x="1245135" y="0"/>
                </a:cubicBezTo>
                <a:close/>
              </a:path>
            </a:pathLst>
          </a:custGeom>
          <a:solidFill>
            <a:srgbClr val="BBDDC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sp>
        <p:nvSpPr>
          <p:cNvPr id="13" name="Freeform 39"/>
          <p:cNvSpPr>
            <a:spLocks/>
          </p:cNvSpPr>
          <p:nvPr/>
        </p:nvSpPr>
        <p:spPr bwMode="auto">
          <a:xfrm rot="17867293">
            <a:off x="9006676" y="3553436"/>
            <a:ext cx="1458111" cy="1607548"/>
          </a:xfrm>
          <a:custGeom>
            <a:avLst/>
            <a:gdLst/>
            <a:ahLst/>
            <a:cxnLst/>
            <a:rect l="l" t="t" r="r" b="b"/>
            <a:pathLst>
              <a:path w="1954850" h="2155197">
                <a:moveTo>
                  <a:pt x="0" y="0"/>
                </a:moveTo>
                <a:lnTo>
                  <a:pt x="1467904" y="0"/>
                </a:lnTo>
                <a:lnTo>
                  <a:pt x="1954850" y="926758"/>
                </a:lnTo>
                <a:lnTo>
                  <a:pt x="1245092" y="2155197"/>
                </a:lnTo>
                <a:cubicBezTo>
                  <a:pt x="928875" y="1964143"/>
                  <a:pt x="657075" y="1707118"/>
                  <a:pt x="449162" y="1402950"/>
                </a:cubicBezTo>
                <a:lnTo>
                  <a:pt x="53877" y="1402166"/>
                </a:lnTo>
                <a:lnTo>
                  <a:pt x="251270" y="1058699"/>
                </a:lnTo>
                <a:cubicBezTo>
                  <a:pt x="96269" y="737442"/>
                  <a:pt x="7232" y="378739"/>
                  <a:pt x="0" y="0"/>
                </a:cubicBezTo>
                <a:close/>
              </a:path>
            </a:pathLst>
          </a:custGeom>
          <a:solidFill>
            <a:srgbClr val="F3ACA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913" y="2156056"/>
            <a:ext cx="812698" cy="81269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4400" y="3950861"/>
            <a:ext cx="812698" cy="81269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530" y="2156057"/>
            <a:ext cx="812698" cy="81269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0705" y="3828642"/>
            <a:ext cx="812698" cy="812698"/>
          </a:xfrm>
          <a:prstGeom prst="rect">
            <a:avLst/>
          </a:prstGeom>
        </p:spPr>
      </p:pic>
      <p:sp>
        <p:nvSpPr>
          <p:cNvPr id="11" name="TextBox 3"/>
          <p:cNvSpPr txBox="1"/>
          <p:nvPr/>
        </p:nvSpPr>
        <p:spPr>
          <a:xfrm>
            <a:off x="2164307" y="1045252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76%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TextBox 4"/>
          <p:cNvSpPr txBox="1"/>
          <p:nvPr/>
        </p:nvSpPr>
        <p:spPr>
          <a:xfrm>
            <a:off x="1736305" y="1418161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 text 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72908" y="3524982"/>
            <a:ext cx="17657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这这里写下你的文字，尽量精简。这这里写下你的文字，尽量精简。这这里写下你的文字，尽量精简。这这里写下你的文字，尽量精简。这这里写下你的文字，尽量精简。这这里写下你的文字，尽量精简。</a:t>
            </a:r>
          </a:p>
        </p:txBody>
      </p:sp>
      <p:sp>
        <p:nvSpPr>
          <p:cNvPr id="16" name="矩形 15"/>
          <p:cNvSpPr/>
          <p:nvPr/>
        </p:nvSpPr>
        <p:spPr>
          <a:xfrm>
            <a:off x="4017086" y="1685243"/>
            <a:ext cx="17657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这这里写下你的文字，尽量精简。这这里写下你的文字，尽量精简。这这里写下你的文字，尽量精简。这这里写下你的文字，尽量精简。这这里写下你的文字，尽量精简。这这里写下你的文字，尽量精简。</a:t>
            </a:r>
          </a:p>
        </p:txBody>
      </p:sp>
      <p:sp>
        <p:nvSpPr>
          <p:cNvPr id="17" name="矩形 16"/>
          <p:cNvSpPr/>
          <p:nvPr/>
        </p:nvSpPr>
        <p:spPr>
          <a:xfrm>
            <a:off x="6365548" y="3524983"/>
            <a:ext cx="17657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这这里写下你的文字，尽量精简。这这里写下你的文字，尽量精简。这这里写下你的文字，尽量精简。这这里写下你的文字，尽量精简。这这里写下你的文字，尽量精简。这这里写下你的文字，尽量精简。</a:t>
            </a:r>
          </a:p>
        </p:txBody>
      </p:sp>
      <p:sp>
        <p:nvSpPr>
          <p:cNvPr id="18" name="矩形 17"/>
          <p:cNvSpPr/>
          <p:nvPr/>
        </p:nvSpPr>
        <p:spPr>
          <a:xfrm>
            <a:off x="8734188" y="1685756"/>
            <a:ext cx="17657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这这里写下你的文字，尽量精简。这这里写下你的文字，尽量精简。这这里写下你的文字，尽量精简。这这里写下你的文字，尽量精简。这这里写下你的文字，尽量精简。这这里写下你的文字，尽量精简。</a:t>
            </a:r>
          </a:p>
        </p:txBody>
      </p:sp>
      <p:sp>
        <p:nvSpPr>
          <p:cNvPr id="19" name="TextBox 3"/>
          <p:cNvSpPr txBox="1"/>
          <p:nvPr/>
        </p:nvSpPr>
        <p:spPr>
          <a:xfrm>
            <a:off x="4469772" y="5237131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76%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TextBox 4"/>
          <p:cNvSpPr txBox="1"/>
          <p:nvPr/>
        </p:nvSpPr>
        <p:spPr>
          <a:xfrm>
            <a:off x="4041770" y="5610040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 text 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TextBox 3"/>
          <p:cNvSpPr txBox="1"/>
          <p:nvPr/>
        </p:nvSpPr>
        <p:spPr>
          <a:xfrm>
            <a:off x="6892877" y="956497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76%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6464875" y="1329406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 text 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TextBox 3"/>
          <p:cNvSpPr txBox="1"/>
          <p:nvPr/>
        </p:nvSpPr>
        <p:spPr>
          <a:xfrm>
            <a:off x="9250023" y="5238674"/>
            <a:ext cx="7633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76%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TextBox 4"/>
          <p:cNvSpPr txBox="1"/>
          <p:nvPr/>
        </p:nvSpPr>
        <p:spPr>
          <a:xfrm>
            <a:off x="8822021" y="5611583"/>
            <a:ext cx="1502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  text  here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675463" y="1045252"/>
            <a:ext cx="0" cy="487256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6107039" y="986478"/>
            <a:ext cx="0" cy="487256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8406259" y="1003286"/>
            <a:ext cx="0" cy="487256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010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38484" y="1722214"/>
            <a:ext cx="2227424" cy="2232424"/>
            <a:chOff x="800752" y="1176303"/>
            <a:chExt cx="2227424" cy="2232424"/>
          </a:xfrm>
        </p:grpSpPr>
        <p:grpSp>
          <p:nvGrpSpPr>
            <p:cNvPr id="3" name="组合 2"/>
            <p:cNvGrpSpPr/>
            <p:nvPr/>
          </p:nvGrpSpPr>
          <p:grpSpPr>
            <a:xfrm>
              <a:off x="800752" y="1176303"/>
              <a:ext cx="2227424" cy="2232424"/>
              <a:chOff x="1529375" y="1276859"/>
              <a:chExt cx="2373418" cy="2378746"/>
            </a:xfrm>
          </p:grpSpPr>
          <p:sp>
            <p:nvSpPr>
              <p:cNvPr id="6" name="椭圆 1"/>
              <p:cNvSpPr/>
              <p:nvPr/>
            </p:nvSpPr>
            <p:spPr>
              <a:xfrm>
                <a:off x="1529375" y="1276859"/>
                <a:ext cx="2373418" cy="2378746"/>
              </a:xfrm>
              <a:custGeom>
                <a:avLst/>
                <a:gdLst/>
                <a:ahLst/>
                <a:cxnLst/>
                <a:rect l="l" t="t" r="r" b="b"/>
                <a:pathLst>
                  <a:path w="2373418" h="2378746">
                    <a:moveTo>
                      <a:pt x="1189373" y="0"/>
                    </a:moveTo>
                    <a:lnTo>
                      <a:pt x="1189373" y="287688"/>
                    </a:lnTo>
                    <a:cubicBezTo>
                      <a:pt x="691386" y="287688"/>
                      <a:pt x="287688" y="691386"/>
                      <a:pt x="287688" y="1189373"/>
                    </a:cubicBezTo>
                    <a:cubicBezTo>
                      <a:pt x="287688" y="1687360"/>
                      <a:pt x="691386" y="2091058"/>
                      <a:pt x="1189373" y="2091058"/>
                    </a:cubicBezTo>
                    <a:cubicBezTo>
                      <a:pt x="1651642" y="2091058"/>
                      <a:pt x="2032663" y="1743194"/>
                      <a:pt x="2084369" y="1294891"/>
                    </a:cubicBezTo>
                    <a:lnTo>
                      <a:pt x="2373418" y="1294891"/>
                    </a:lnTo>
                    <a:cubicBezTo>
                      <a:pt x="2320695" y="1902370"/>
                      <a:pt x="1810666" y="2378746"/>
                      <a:pt x="1189373" y="2378746"/>
                    </a:cubicBezTo>
                    <a:cubicBezTo>
                      <a:pt x="532500" y="2378746"/>
                      <a:pt x="0" y="1846246"/>
                      <a:pt x="0" y="1189373"/>
                    </a:cubicBezTo>
                    <a:cubicBezTo>
                      <a:pt x="0" y="532500"/>
                      <a:pt x="532500" y="0"/>
                      <a:pt x="1189373" y="0"/>
                    </a:cubicBezTo>
                    <a:close/>
                  </a:path>
                </a:pathLst>
              </a:custGeom>
              <a:solidFill>
                <a:srgbClr val="F19F99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1636782" y="1386930"/>
                <a:ext cx="2158604" cy="2158604"/>
              </a:xfrm>
              <a:prstGeom prst="ellipse">
                <a:avLst/>
              </a:prstGeom>
              <a:noFill/>
              <a:ln w="19050">
                <a:solidFill>
                  <a:srgbClr val="F19F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华文细黑" panose="02010600040101010101" pitchFamily="2" charset="-122"/>
                  <a:ea typeface="华文细黑" panose="02010600040101010101" pitchFamily="2" charset="-122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1584480" y="1844450"/>
              <a:ext cx="7633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76%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156478" y="2217359"/>
              <a:ext cx="15023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Your  text  here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442404" y="4029794"/>
            <a:ext cx="2223504" cy="1534509"/>
            <a:chOff x="804672" y="3483883"/>
            <a:chExt cx="2223504" cy="1534509"/>
          </a:xfrm>
        </p:grpSpPr>
        <p:sp>
          <p:nvSpPr>
            <p:cNvPr id="9" name="矩形 8"/>
            <p:cNvSpPr/>
            <p:nvPr/>
          </p:nvSpPr>
          <p:spPr>
            <a:xfrm>
              <a:off x="901552" y="3483883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804672" y="3633397"/>
              <a:ext cx="2198213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这这里写下你的文字，尽量精简。这这里写下你的文字，尽量精简。这这里写下你的文字，尽量精简。这这里写下你的文字，尽量精简。这这里写下你的文字，尽量精简。这这里写下你的文字，尽量精简。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177901" y="1722214"/>
            <a:ext cx="2126625" cy="2129124"/>
            <a:chOff x="3540169" y="1176303"/>
            <a:chExt cx="2126625" cy="2129124"/>
          </a:xfrm>
        </p:grpSpPr>
        <p:sp>
          <p:nvSpPr>
            <p:cNvPr id="12" name="椭圆 11"/>
            <p:cNvSpPr/>
            <p:nvPr/>
          </p:nvSpPr>
          <p:spPr>
            <a:xfrm>
              <a:off x="3540169" y="1176303"/>
              <a:ext cx="2025824" cy="2025823"/>
            </a:xfrm>
            <a:prstGeom prst="ellipse">
              <a:avLst/>
            </a:prstGeom>
            <a:noFill/>
            <a:ln w="19050">
              <a:solidFill>
                <a:srgbClr val="A8D4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3" name="椭圆 1"/>
            <p:cNvSpPr/>
            <p:nvPr/>
          </p:nvSpPr>
          <p:spPr>
            <a:xfrm>
              <a:off x="3577963" y="2288243"/>
              <a:ext cx="2088831" cy="1017184"/>
            </a:xfrm>
            <a:custGeom>
              <a:avLst/>
              <a:gdLst/>
              <a:ahLst/>
              <a:cxnLst/>
              <a:rect l="l" t="t" r="r" b="b"/>
              <a:pathLst>
                <a:path w="2088831" h="1017184">
                  <a:moveTo>
                    <a:pt x="1817562" y="0"/>
                  </a:moveTo>
                  <a:lnTo>
                    <a:pt x="2088831" y="0"/>
                  </a:lnTo>
                  <a:cubicBezTo>
                    <a:pt x="2039351" y="570111"/>
                    <a:pt x="1560695" y="1017184"/>
                    <a:pt x="977619" y="1017184"/>
                  </a:cubicBezTo>
                  <a:cubicBezTo>
                    <a:pt x="556457" y="1017184"/>
                    <a:pt x="189775" y="783931"/>
                    <a:pt x="0" y="439399"/>
                  </a:cubicBezTo>
                  <a:lnTo>
                    <a:pt x="248210" y="323051"/>
                  </a:lnTo>
                  <a:cubicBezTo>
                    <a:pt x="391494" y="577373"/>
                    <a:pt x="664725" y="747193"/>
                    <a:pt x="977619" y="747193"/>
                  </a:cubicBezTo>
                  <a:cubicBezTo>
                    <a:pt x="1411453" y="747193"/>
                    <a:pt x="1769037" y="420726"/>
                    <a:pt x="1817562" y="0"/>
                  </a:cubicBezTo>
                  <a:close/>
                </a:path>
              </a:pathLst>
            </a:cu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TextBox 12"/>
            <p:cNvSpPr txBox="1"/>
            <p:nvPr/>
          </p:nvSpPr>
          <p:spPr>
            <a:xfrm>
              <a:off x="4223097" y="1741150"/>
              <a:ext cx="7633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48%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5" name="TextBox 13"/>
            <p:cNvSpPr txBox="1"/>
            <p:nvPr/>
          </p:nvSpPr>
          <p:spPr>
            <a:xfrm>
              <a:off x="3795095" y="2114059"/>
              <a:ext cx="15023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Your  text  here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081022" y="4028985"/>
            <a:ext cx="2295900" cy="1534509"/>
            <a:chOff x="3443290" y="3483074"/>
            <a:chExt cx="2295900" cy="1534509"/>
          </a:xfrm>
        </p:grpSpPr>
        <p:sp>
          <p:nvSpPr>
            <p:cNvPr id="17" name="矩形 16"/>
            <p:cNvSpPr/>
            <p:nvPr/>
          </p:nvSpPr>
          <p:spPr>
            <a:xfrm>
              <a:off x="3540169" y="3483074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3443290" y="3632588"/>
              <a:ext cx="2295900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这这里写下你的文字，尽量精简。这这里写下你的文字，尽量精简。这这里写下你的文字，尽量精简。这这里写下你的文字，尽量精简。这这里写下你的文字，尽量精简。这这里写下你的文字，尽量精简。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816520" y="1722214"/>
            <a:ext cx="2122208" cy="2129124"/>
            <a:chOff x="6178788" y="1176303"/>
            <a:chExt cx="2122208" cy="2129124"/>
          </a:xfrm>
        </p:grpSpPr>
        <p:sp>
          <p:nvSpPr>
            <p:cNvPr id="20" name="椭圆 1"/>
            <p:cNvSpPr/>
            <p:nvPr/>
          </p:nvSpPr>
          <p:spPr>
            <a:xfrm>
              <a:off x="6178788" y="2276645"/>
              <a:ext cx="1173991" cy="1028782"/>
            </a:xfrm>
            <a:custGeom>
              <a:avLst/>
              <a:gdLst/>
              <a:ahLst/>
              <a:cxnLst/>
              <a:rect l="l" t="t" r="r" b="b"/>
              <a:pathLst>
                <a:path w="1173991" h="1028782">
                  <a:moveTo>
                    <a:pt x="0" y="0"/>
                  </a:moveTo>
                  <a:lnTo>
                    <a:pt x="270084" y="0"/>
                  </a:lnTo>
                  <a:cubicBezTo>
                    <a:pt x="313795" y="426278"/>
                    <a:pt x="673965" y="758791"/>
                    <a:pt x="1111797" y="758791"/>
                  </a:cubicBezTo>
                  <a:lnTo>
                    <a:pt x="1173991" y="755875"/>
                  </a:lnTo>
                  <a:lnTo>
                    <a:pt x="1173991" y="1025811"/>
                  </a:lnTo>
                  <a:cubicBezTo>
                    <a:pt x="1153450" y="1028208"/>
                    <a:pt x="1132691" y="1028782"/>
                    <a:pt x="1111797" y="1028782"/>
                  </a:cubicBezTo>
                  <a:cubicBezTo>
                    <a:pt x="524781" y="1028782"/>
                    <a:pt x="43600" y="575645"/>
                    <a:pt x="0" y="0"/>
                  </a:cubicBezTo>
                  <a:close/>
                </a:path>
              </a:pathLst>
            </a:custGeom>
            <a:solidFill>
              <a:srgbClr val="F19F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275172" y="1176303"/>
              <a:ext cx="2025824" cy="2025823"/>
            </a:xfrm>
            <a:prstGeom prst="ellipse">
              <a:avLst/>
            </a:prstGeom>
            <a:noFill/>
            <a:ln w="19050">
              <a:solidFill>
                <a:srgbClr val="F19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2" name="TextBox 19"/>
            <p:cNvSpPr txBox="1"/>
            <p:nvPr/>
          </p:nvSpPr>
          <p:spPr>
            <a:xfrm>
              <a:off x="6958100" y="1741150"/>
              <a:ext cx="7633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400" dirty="0" smtClean="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22%</a:t>
              </a:r>
              <a:endParaRPr lang="zh-CN" altLang="en-US" sz="24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3" name="TextBox 20"/>
            <p:cNvSpPr txBox="1"/>
            <p:nvPr/>
          </p:nvSpPr>
          <p:spPr>
            <a:xfrm>
              <a:off x="6530098" y="2114059"/>
              <a:ext cx="15023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Your  text  here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839470" y="4031269"/>
            <a:ext cx="2225194" cy="1534509"/>
            <a:chOff x="6201738" y="3485358"/>
            <a:chExt cx="2225194" cy="1534509"/>
          </a:xfrm>
        </p:grpSpPr>
        <p:sp>
          <p:nvSpPr>
            <p:cNvPr id="25" name="矩形 24"/>
            <p:cNvSpPr/>
            <p:nvPr/>
          </p:nvSpPr>
          <p:spPr>
            <a:xfrm>
              <a:off x="6275172" y="3485358"/>
              <a:ext cx="2126624" cy="70717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6201738" y="3634872"/>
              <a:ext cx="2225194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华文细黑" panose="02010600040101010101" pitchFamily="2" charset="-122"/>
                  <a:ea typeface="华文细黑" panose="02010600040101010101" pitchFamily="2" charset="-122"/>
                </a:rPr>
                <a:t>这这里写下你的文字，尽量精简。这这里写下你的文字，尽量精简。这这里写下你的文字，尽量精简。这这里写下你的文字，尽量精简。这这里写下你的文字，尽量精简。这这里写下你的文字，尽量精简。</a:t>
              </a: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819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9" presetClass="entr" presetSubtype="0" decel="10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直接连接符 32"/>
          <p:cNvCxnSpPr/>
          <p:nvPr/>
        </p:nvCxnSpPr>
        <p:spPr>
          <a:xfrm>
            <a:off x="3612174" y="2626678"/>
            <a:ext cx="1605660" cy="1615417"/>
          </a:xfrm>
          <a:prstGeom prst="line">
            <a:avLst/>
          </a:prstGeom>
          <a:noFill/>
          <a:ln w="6350"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2501587" y="4455936"/>
            <a:ext cx="830654" cy="310778"/>
          </a:xfrm>
          <a:prstGeom prst="line">
            <a:avLst/>
          </a:prstGeom>
          <a:noFill/>
          <a:ln w="6350">
            <a:solidFill>
              <a:srgbClr val="F19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3610998" y="2405600"/>
            <a:ext cx="1343139" cy="210842"/>
          </a:xfrm>
          <a:prstGeom prst="line">
            <a:avLst/>
          </a:prstGeom>
          <a:noFill/>
          <a:ln w="6350">
            <a:solidFill>
              <a:srgbClr val="F19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2545953" y="2641254"/>
            <a:ext cx="627204" cy="1124125"/>
          </a:xfrm>
          <a:prstGeom prst="line">
            <a:avLst/>
          </a:prstGeom>
          <a:noFill/>
          <a:ln w="6350">
            <a:solidFill>
              <a:srgbClr val="A8D4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直接连接符 24"/>
          <p:cNvCxnSpPr/>
          <p:nvPr/>
        </p:nvCxnSpPr>
        <p:spPr>
          <a:xfrm flipH="1" flipV="1">
            <a:off x="5547784" y="3267100"/>
            <a:ext cx="80907" cy="705802"/>
          </a:xfrm>
          <a:prstGeom prst="line">
            <a:avLst/>
          </a:prstGeom>
          <a:noFill/>
          <a:ln w="6350">
            <a:solidFill>
              <a:srgbClr val="F19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4112668" y="4580371"/>
            <a:ext cx="1116889" cy="250020"/>
          </a:xfrm>
          <a:prstGeom prst="line">
            <a:avLst/>
          </a:prstGeom>
          <a:noFill/>
          <a:ln w="6350">
            <a:solidFill>
              <a:srgbClr val="F19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3364117" y="2427383"/>
            <a:ext cx="362857" cy="2675992"/>
          </a:xfrm>
          <a:prstGeom prst="line">
            <a:avLst/>
          </a:prstGeom>
          <a:noFill/>
          <a:ln w="6350">
            <a:solidFill>
              <a:srgbClr val="F19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2362631" y="2674126"/>
            <a:ext cx="3164115" cy="1538514"/>
          </a:xfrm>
          <a:prstGeom prst="line">
            <a:avLst/>
          </a:prstGeom>
          <a:noFill/>
          <a:ln w="6350">
            <a:solidFill>
              <a:srgbClr val="F19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" name="椭圆 7"/>
          <p:cNvSpPr/>
          <p:nvPr/>
        </p:nvSpPr>
        <p:spPr>
          <a:xfrm>
            <a:off x="1786567" y="3636576"/>
            <a:ext cx="1152128" cy="1152128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4781154" y="1928534"/>
            <a:ext cx="1491184" cy="1491184"/>
          </a:xfrm>
          <a:prstGeom prst="ellips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010608" y="2073874"/>
            <a:ext cx="707018" cy="707018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3213610" y="4395961"/>
            <a:ext cx="1026728" cy="1026728"/>
          </a:xfrm>
          <a:prstGeom prst="ellips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5114982" y="3873447"/>
            <a:ext cx="1229928" cy="1229928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2050928" y="4001590"/>
            <a:ext cx="609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5229557" y="2477590"/>
            <a:ext cx="609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5447272" y="4262847"/>
            <a:ext cx="609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3429786" y="4727304"/>
            <a:ext cx="609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7" name="TextBox 14"/>
          <p:cNvSpPr txBox="1"/>
          <p:nvPr/>
        </p:nvSpPr>
        <p:spPr>
          <a:xfrm>
            <a:off x="3052415" y="2216332"/>
            <a:ext cx="609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665248" y="1948757"/>
            <a:ext cx="3466013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900" dirty="0" smtClean="0">
                <a:solidFill>
                  <a:schemeClr val="bg1">
                    <a:lumMod val="50000"/>
                  </a:schemeClr>
                </a:solidFill>
                <a:latin typeface="Impact" pitchFamily="34" charset="0"/>
                <a:ea typeface="方正大黑简体" pitchFamily="2" charset="-122"/>
              </a:rPr>
              <a:t>YOUR  TEXT  HERE</a:t>
            </a:r>
            <a:endParaRPr lang="zh-CN" altLang="en-US" sz="3900" dirty="0">
              <a:solidFill>
                <a:schemeClr val="bg1">
                  <a:lumMod val="50000"/>
                </a:schemeClr>
              </a:solidFill>
              <a:latin typeface="Impact" pitchFamily="34" charset="0"/>
              <a:ea typeface="方正大黑简体" pitchFamily="2" charset="-122"/>
            </a:endParaRPr>
          </a:p>
        </p:txBody>
      </p:sp>
      <p:sp>
        <p:nvSpPr>
          <p:cNvPr id="19" name="矩形 18"/>
          <p:cNvSpPr>
            <a:spLocks noChangeArrowheads="1"/>
          </p:cNvSpPr>
          <p:nvPr/>
        </p:nvSpPr>
        <p:spPr bwMode="auto">
          <a:xfrm>
            <a:off x="6686286" y="2563866"/>
            <a:ext cx="343481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这这里写下你的文字，尽量精简。这这里写下你的文字，尽量精简。这这里写下你的文字，尽量精简。这这里写下你的文字，尽量精简。这这里写下你的文字，尽量精简。这这里写下你的文字，尽量精简。</a:t>
            </a:r>
          </a:p>
        </p:txBody>
      </p:sp>
      <p:sp>
        <p:nvSpPr>
          <p:cNvPr id="35" name="矩形 34"/>
          <p:cNvSpPr>
            <a:spLocks noChangeArrowheads="1"/>
          </p:cNvSpPr>
          <p:nvPr/>
        </p:nvSpPr>
        <p:spPr bwMode="auto">
          <a:xfrm>
            <a:off x="6665248" y="3878126"/>
            <a:ext cx="343481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这这里写下你的文字，尽量精简。这这里写下你的文字，尽量精简。这这里写下你的文字，尽量精简。这这里写下你的文字，尽量精简。这这里写下你的文字，尽量精简。这这里写下你的文字，尽量精简。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48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3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8"/>
          <p:cNvGrpSpPr/>
          <p:nvPr/>
        </p:nvGrpSpPr>
        <p:grpSpPr>
          <a:xfrm>
            <a:off x="2624539" y="928833"/>
            <a:ext cx="6768751" cy="3504839"/>
            <a:chOff x="1187625" y="602261"/>
            <a:chExt cx="6768751" cy="3504839"/>
          </a:xfrm>
        </p:grpSpPr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667062" y="2720165"/>
              <a:ext cx="2923857" cy="1386935"/>
            </a:xfrm>
            <a:custGeom>
              <a:avLst/>
              <a:gdLst/>
              <a:ahLst/>
              <a:cxnLst/>
              <a:rect l="l" t="t" r="r" b="b"/>
              <a:pathLst>
                <a:path w="1722489" h="1244867">
                  <a:moveTo>
                    <a:pt x="377032" y="0"/>
                  </a:moveTo>
                  <a:lnTo>
                    <a:pt x="1345457" y="0"/>
                  </a:lnTo>
                  <a:cubicBezTo>
                    <a:pt x="1553686" y="0"/>
                    <a:pt x="1722489" y="168803"/>
                    <a:pt x="1722489" y="377032"/>
                  </a:cubicBezTo>
                  <a:lnTo>
                    <a:pt x="1722488" y="377032"/>
                  </a:lnTo>
                  <a:cubicBezTo>
                    <a:pt x="1722488" y="585261"/>
                    <a:pt x="1553685" y="754064"/>
                    <a:pt x="1345456" y="754064"/>
                  </a:cubicBezTo>
                  <a:lnTo>
                    <a:pt x="377032" y="754063"/>
                  </a:lnTo>
                  <a:lnTo>
                    <a:pt x="362059" y="752861"/>
                  </a:lnTo>
                  <a:cubicBezTo>
                    <a:pt x="175475" y="825529"/>
                    <a:pt x="34842" y="1013137"/>
                    <a:pt x="1" y="1244867"/>
                  </a:cubicBezTo>
                  <a:lnTo>
                    <a:pt x="1" y="735013"/>
                  </a:lnTo>
                  <a:lnTo>
                    <a:pt x="0" y="735013"/>
                  </a:lnTo>
                  <a:lnTo>
                    <a:pt x="0" y="377032"/>
                  </a:lnTo>
                  <a:lnTo>
                    <a:pt x="0" y="377031"/>
                  </a:lnTo>
                  <a:cubicBezTo>
                    <a:pt x="1" y="168802"/>
                    <a:pt x="168804" y="0"/>
                    <a:pt x="377032" y="0"/>
                  </a:cubicBezTo>
                  <a:close/>
                </a:path>
              </a:pathLst>
            </a:custGeom>
            <a:solidFill>
              <a:srgbClr val="F3ACA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 fontAlgn="auto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kumimoji="0" lang="zh-TW" altLang="en-US" sz="3200" b="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667062" y="1051633"/>
              <a:ext cx="3289314" cy="1668532"/>
            </a:xfrm>
            <a:custGeom>
              <a:avLst/>
              <a:gdLst/>
              <a:ahLst/>
              <a:cxnLst/>
              <a:rect l="l" t="t" r="r" b="b"/>
              <a:pathLst>
                <a:path w="1722489" h="1244867">
                  <a:moveTo>
                    <a:pt x="377032" y="0"/>
                  </a:moveTo>
                  <a:lnTo>
                    <a:pt x="1345457" y="0"/>
                  </a:lnTo>
                  <a:cubicBezTo>
                    <a:pt x="1553686" y="0"/>
                    <a:pt x="1722489" y="168803"/>
                    <a:pt x="1722489" y="377032"/>
                  </a:cubicBezTo>
                  <a:lnTo>
                    <a:pt x="1722488" y="377032"/>
                  </a:lnTo>
                  <a:cubicBezTo>
                    <a:pt x="1722488" y="585261"/>
                    <a:pt x="1553685" y="754064"/>
                    <a:pt x="1345456" y="754064"/>
                  </a:cubicBezTo>
                  <a:lnTo>
                    <a:pt x="377032" y="754063"/>
                  </a:lnTo>
                  <a:lnTo>
                    <a:pt x="362059" y="752861"/>
                  </a:lnTo>
                  <a:cubicBezTo>
                    <a:pt x="175475" y="825529"/>
                    <a:pt x="34842" y="1013137"/>
                    <a:pt x="1" y="1244867"/>
                  </a:cubicBezTo>
                  <a:lnTo>
                    <a:pt x="1" y="735013"/>
                  </a:lnTo>
                  <a:lnTo>
                    <a:pt x="0" y="735013"/>
                  </a:lnTo>
                  <a:lnTo>
                    <a:pt x="0" y="377032"/>
                  </a:lnTo>
                  <a:lnTo>
                    <a:pt x="0" y="377031"/>
                  </a:lnTo>
                  <a:cubicBezTo>
                    <a:pt x="1" y="168802"/>
                    <a:pt x="168804" y="0"/>
                    <a:pt x="377032" y="0"/>
                  </a:cubicBezTo>
                  <a:close/>
                </a:path>
              </a:pathLst>
            </a:custGeom>
            <a:solidFill>
              <a:srgbClr val="BBDDC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 fontAlgn="auto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kumimoji="0" lang="zh-TW" altLang="en-US" sz="3200" b="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 flipH="1">
              <a:off x="1187625" y="1989196"/>
              <a:ext cx="3477876" cy="1485523"/>
            </a:xfrm>
            <a:custGeom>
              <a:avLst/>
              <a:gdLst/>
              <a:ahLst/>
              <a:cxnLst/>
              <a:rect l="l" t="t" r="r" b="b"/>
              <a:pathLst>
                <a:path w="1722489" h="1244867">
                  <a:moveTo>
                    <a:pt x="377032" y="0"/>
                  </a:moveTo>
                  <a:lnTo>
                    <a:pt x="1345457" y="0"/>
                  </a:lnTo>
                  <a:cubicBezTo>
                    <a:pt x="1553686" y="0"/>
                    <a:pt x="1722489" y="168803"/>
                    <a:pt x="1722489" y="377032"/>
                  </a:cubicBezTo>
                  <a:lnTo>
                    <a:pt x="1722488" y="377032"/>
                  </a:lnTo>
                  <a:cubicBezTo>
                    <a:pt x="1722488" y="585261"/>
                    <a:pt x="1553685" y="754064"/>
                    <a:pt x="1345456" y="754064"/>
                  </a:cubicBezTo>
                  <a:lnTo>
                    <a:pt x="377032" y="754063"/>
                  </a:lnTo>
                  <a:lnTo>
                    <a:pt x="362059" y="752861"/>
                  </a:lnTo>
                  <a:cubicBezTo>
                    <a:pt x="175475" y="825529"/>
                    <a:pt x="34842" y="1013137"/>
                    <a:pt x="1" y="1244867"/>
                  </a:cubicBezTo>
                  <a:lnTo>
                    <a:pt x="1" y="735013"/>
                  </a:lnTo>
                  <a:lnTo>
                    <a:pt x="0" y="735013"/>
                  </a:lnTo>
                  <a:lnTo>
                    <a:pt x="0" y="377032"/>
                  </a:lnTo>
                  <a:lnTo>
                    <a:pt x="0" y="377031"/>
                  </a:lnTo>
                  <a:cubicBezTo>
                    <a:pt x="1" y="168802"/>
                    <a:pt x="168804" y="0"/>
                    <a:pt x="377032" y="0"/>
                  </a:cubicBezTo>
                  <a:close/>
                </a:path>
              </a:pathLst>
            </a:custGeom>
            <a:solidFill>
              <a:srgbClr val="F3ACA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 fontAlgn="auto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kumimoji="0" lang="zh-TW" altLang="en-US" sz="3200" b="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 flipH="1">
              <a:off x="1672689" y="602261"/>
              <a:ext cx="2992811" cy="1386935"/>
            </a:xfrm>
            <a:custGeom>
              <a:avLst/>
              <a:gdLst/>
              <a:ahLst/>
              <a:cxnLst/>
              <a:rect l="l" t="t" r="r" b="b"/>
              <a:pathLst>
                <a:path w="1722489" h="1244867">
                  <a:moveTo>
                    <a:pt x="377032" y="0"/>
                  </a:moveTo>
                  <a:lnTo>
                    <a:pt x="1345457" y="0"/>
                  </a:lnTo>
                  <a:cubicBezTo>
                    <a:pt x="1553686" y="0"/>
                    <a:pt x="1722489" y="168803"/>
                    <a:pt x="1722489" y="377032"/>
                  </a:cubicBezTo>
                  <a:lnTo>
                    <a:pt x="1722488" y="377032"/>
                  </a:lnTo>
                  <a:cubicBezTo>
                    <a:pt x="1722488" y="585261"/>
                    <a:pt x="1553685" y="754064"/>
                    <a:pt x="1345456" y="754064"/>
                  </a:cubicBezTo>
                  <a:lnTo>
                    <a:pt x="377032" y="754063"/>
                  </a:lnTo>
                  <a:lnTo>
                    <a:pt x="362059" y="752861"/>
                  </a:lnTo>
                  <a:cubicBezTo>
                    <a:pt x="175475" y="825529"/>
                    <a:pt x="34842" y="1013137"/>
                    <a:pt x="1" y="1244867"/>
                  </a:cubicBezTo>
                  <a:lnTo>
                    <a:pt x="1" y="735013"/>
                  </a:lnTo>
                  <a:lnTo>
                    <a:pt x="0" y="735013"/>
                  </a:lnTo>
                  <a:lnTo>
                    <a:pt x="0" y="377032"/>
                  </a:lnTo>
                  <a:lnTo>
                    <a:pt x="0" y="377031"/>
                  </a:lnTo>
                  <a:cubicBezTo>
                    <a:pt x="1" y="168802"/>
                    <a:pt x="168804" y="0"/>
                    <a:pt x="377032" y="0"/>
                  </a:cubicBezTo>
                  <a:close/>
                </a:path>
              </a:pathLst>
            </a:custGeom>
            <a:solidFill>
              <a:srgbClr val="BBDDC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 fontAlgn="auto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kumimoji="0" lang="zh-TW" altLang="en-US" sz="3200" b="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924" y="941128"/>
            <a:ext cx="812698" cy="81269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3198" y="2328063"/>
            <a:ext cx="812698" cy="81269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400" y="1456358"/>
            <a:ext cx="812698" cy="8126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325" y="3046737"/>
            <a:ext cx="812698" cy="81269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206622" y="116281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写下你的文字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15896" y="25497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写下你的文字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15959" y="1678041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写下你的文字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72885" y="326842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写下你的文字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222084" y="442709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078108" y="479642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211624" y="5453013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067648" y="5822345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348038" y="445530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358498" y="479642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352342" y="548121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6362802" y="5822345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550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10"/>
          <p:cNvGrpSpPr/>
          <p:nvPr/>
        </p:nvGrpSpPr>
        <p:grpSpPr>
          <a:xfrm>
            <a:off x="3160273" y="539721"/>
            <a:ext cx="5871455" cy="5700736"/>
            <a:chOff x="1636273" y="578632"/>
            <a:chExt cx="5871455" cy="5700736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2664628" y="1505648"/>
              <a:ext cx="4105580" cy="4773720"/>
            </a:xfrm>
            <a:custGeom>
              <a:avLst/>
              <a:gdLst>
                <a:gd name="T0" fmla="*/ 2880 w 5977"/>
                <a:gd name="T1" fmla="*/ 366 h 6949"/>
                <a:gd name="T2" fmla="*/ 2537 w 5977"/>
                <a:gd name="T3" fmla="*/ 1873 h 6949"/>
                <a:gd name="T4" fmla="*/ 1824 w 5977"/>
                <a:gd name="T5" fmla="*/ 603 h 6949"/>
                <a:gd name="T6" fmla="*/ 1753 w 5977"/>
                <a:gd name="T7" fmla="*/ 670 h 6949"/>
                <a:gd name="T8" fmla="*/ 2538 w 5977"/>
                <a:gd name="T9" fmla="*/ 2541 h 6949"/>
                <a:gd name="T10" fmla="*/ 2222 w 5977"/>
                <a:gd name="T11" fmla="*/ 2790 h 6949"/>
                <a:gd name="T12" fmla="*/ 535 w 5977"/>
                <a:gd name="T13" fmla="*/ 1885 h 6949"/>
                <a:gd name="T14" fmla="*/ 376 w 5977"/>
                <a:gd name="T15" fmla="*/ 1956 h 6949"/>
                <a:gd name="T16" fmla="*/ 1565 w 5977"/>
                <a:gd name="T17" fmla="*/ 2480 h 6949"/>
                <a:gd name="T18" fmla="*/ 2389 w 5977"/>
                <a:gd name="T19" fmla="*/ 3537 h 6949"/>
                <a:gd name="T20" fmla="*/ 2135 w 5977"/>
                <a:gd name="T21" fmla="*/ 4240 h 6949"/>
                <a:gd name="T22" fmla="*/ 12 w 5977"/>
                <a:gd name="T23" fmla="*/ 3875 h 6949"/>
                <a:gd name="T24" fmla="*/ 0 w 5977"/>
                <a:gd name="T25" fmla="*/ 4054 h 6949"/>
                <a:gd name="T26" fmla="*/ 2184 w 5977"/>
                <a:gd name="T27" fmla="*/ 4580 h 6949"/>
                <a:gd name="T28" fmla="*/ 2243 w 5977"/>
                <a:gd name="T29" fmla="*/ 6033 h 6949"/>
                <a:gd name="T30" fmla="*/ 1565 w 5977"/>
                <a:gd name="T31" fmla="*/ 6635 h 6949"/>
                <a:gd name="T32" fmla="*/ 908 w 5977"/>
                <a:gd name="T33" fmla="*/ 6761 h 6949"/>
                <a:gd name="T34" fmla="*/ 3978 w 5977"/>
                <a:gd name="T35" fmla="*/ 6888 h 6949"/>
                <a:gd name="T36" fmla="*/ 4444 w 5977"/>
                <a:gd name="T37" fmla="*/ 6786 h 6949"/>
                <a:gd name="T38" fmla="*/ 3990 w 5977"/>
                <a:gd name="T39" fmla="*/ 6677 h 6949"/>
                <a:gd name="T40" fmla="*/ 3121 w 5977"/>
                <a:gd name="T41" fmla="*/ 6098 h 6949"/>
                <a:gd name="T42" fmla="*/ 3103 w 5977"/>
                <a:gd name="T43" fmla="*/ 4773 h 6949"/>
                <a:gd name="T44" fmla="*/ 4614 w 5977"/>
                <a:gd name="T45" fmla="*/ 4157 h 6949"/>
                <a:gd name="T46" fmla="*/ 5977 w 5977"/>
                <a:gd name="T47" fmla="*/ 4030 h 6949"/>
                <a:gd name="T48" fmla="*/ 5970 w 5977"/>
                <a:gd name="T49" fmla="*/ 3829 h 6949"/>
                <a:gd name="T50" fmla="*/ 5710 w 5977"/>
                <a:gd name="T51" fmla="*/ 3898 h 6949"/>
                <a:gd name="T52" fmla="*/ 3071 w 5977"/>
                <a:gd name="T53" fmla="*/ 4243 h 6949"/>
                <a:gd name="T54" fmla="*/ 3308 w 5977"/>
                <a:gd name="T55" fmla="*/ 2959 h 6949"/>
                <a:gd name="T56" fmla="*/ 5462 w 5977"/>
                <a:gd name="T57" fmla="*/ 2202 h 6949"/>
                <a:gd name="T58" fmla="*/ 5391 w 5977"/>
                <a:gd name="T59" fmla="*/ 2119 h 6949"/>
                <a:gd name="T60" fmla="*/ 3824 w 5977"/>
                <a:gd name="T61" fmla="*/ 2471 h 6949"/>
                <a:gd name="T62" fmla="*/ 2916 w 5977"/>
                <a:gd name="T63" fmla="*/ 2840 h 6949"/>
                <a:gd name="T64" fmla="*/ 3083 w 5977"/>
                <a:gd name="T65" fmla="*/ 2377 h 6949"/>
                <a:gd name="T66" fmla="*/ 4059 w 5977"/>
                <a:gd name="T67" fmla="*/ 1013 h 6949"/>
                <a:gd name="T68" fmla="*/ 3418 w 5977"/>
                <a:gd name="T69" fmla="*/ 1832 h 6949"/>
                <a:gd name="T70" fmla="*/ 2806 w 5977"/>
                <a:gd name="T71" fmla="*/ 2127 h 6949"/>
                <a:gd name="T72" fmla="*/ 2979 w 5977"/>
                <a:gd name="T73" fmla="*/ 540 h 6949"/>
                <a:gd name="T74" fmla="*/ 2932 w 5977"/>
                <a:gd name="T75" fmla="*/ 1 h 6949"/>
                <a:gd name="T76" fmla="*/ 2785 w 5977"/>
                <a:gd name="T77" fmla="*/ 0 h 6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977" h="6949">
                  <a:moveTo>
                    <a:pt x="2785" y="0"/>
                  </a:moveTo>
                  <a:cubicBezTo>
                    <a:pt x="2841" y="42"/>
                    <a:pt x="2858" y="134"/>
                    <a:pt x="2880" y="366"/>
                  </a:cubicBezTo>
                  <a:cubicBezTo>
                    <a:pt x="2910" y="674"/>
                    <a:pt x="2891" y="857"/>
                    <a:pt x="2760" y="1513"/>
                  </a:cubicBezTo>
                  <a:cubicBezTo>
                    <a:pt x="2638" y="2133"/>
                    <a:pt x="2639" y="2130"/>
                    <a:pt x="2537" y="1873"/>
                  </a:cubicBezTo>
                  <a:cubicBezTo>
                    <a:pt x="2413" y="1562"/>
                    <a:pt x="2149" y="1060"/>
                    <a:pt x="1997" y="847"/>
                  </a:cubicBezTo>
                  <a:cubicBezTo>
                    <a:pt x="1912" y="730"/>
                    <a:pt x="1834" y="619"/>
                    <a:pt x="1824" y="603"/>
                  </a:cubicBezTo>
                  <a:cubicBezTo>
                    <a:pt x="1821" y="599"/>
                    <a:pt x="1822" y="588"/>
                    <a:pt x="1825" y="573"/>
                  </a:cubicBezTo>
                  <a:cubicBezTo>
                    <a:pt x="1802" y="607"/>
                    <a:pt x="1779" y="639"/>
                    <a:pt x="1753" y="670"/>
                  </a:cubicBezTo>
                  <a:cubicBezTo>
                    <a:pt x="1818" y="723"/>
                    <a:pt x="2054" y="1118"/>
                    <a:pt x="2190" y="1400"/>
                  </a:cubicBezTo>
                  <a:cubicBezTo>
                    <a:pt x="2346" y="1724"/>
                    <a:pt x="2539" y="2359"/>
                    <a:pt x="2538" y="2541"/>
                  </a:cubicBezTo>
                  <a:cubicBezTo>
                    <a:pt x="2537" y="2685"/>
                    <a:pt x="2494" y="2855"/>
                    <a:pt x="2446" y="2903"/>
                  </a:cubicBezTo>
                  <a:cubicBezTo>
                    <a:pt x="2409" y="2940"/>
                    <a:pt x="2382" y="2926"/>
                    <a:pt x="2222" y="2790"/>
                  </a:cubicBezTo>
                  <a:cubicBezTo>
                    <a:pt x="1978" y="2584"/>
                    <a:pt x="1756" y="2436"/>
                    <a:pt x="1436" y="2266"/>
                  </a:cubicBezTo>
                  <a:cubicBezTo>
                    <a:pt x="1187" y="2133"/>
                    <a:pt x="694" y="1925"/>
                    <a:pt x="535" y="1885"/>
                  </a:cubicBezTo>
                  <a:cubicBezTo>
                    <a:pt x="470" y="1868"/>
                    <a:pt x="435" y="1856"/>
                    <a:pt x="420" y="1823"/>
                  </a:cubicBezTo>
                  <a:cubicBezTo>
                    <a:pt x="408" y="1868"/>
                    <a:pt x="393" y="1913"/>
                    <a:pt x="376" y="1956"/>
                  </a:cubicBezTo>
                  <a:cubicBezTo>
                    <a:pt x="383" y="1953"/>
                    <a:pt x="389" y="1951"/>
                    <a:pt x="395" y="1951"/>
                  </a:cubicBezTo>
                  <a:cubicBezTo>
                    <a:pt x="549" y="1951"/>
                    <a:pt x="1204" y="2247"/>
                    <a:pt x="1565" y="2480"/>
                  </a:cubicBezTo>
                  <a:cubicBezTo>
                    <a:pt x="1801" y="2632"/>
                    <a:pt x="2168" y="2981"/>
                    <a:pt x="2287" y="3167"/>
                  </a:cubicBezTo>
                  <a:cubicBezTo>
                    <a:pt x="2358" y="3279"/>
                    <a:pt x="2375" y="3338"/>
                    <a:pt x="2389" y="3537"/>
                  </a:cubicBezTo>
                  <a:cubicBezTo>
                    <a:pt x="2407" y="3784"/>
                    <a:pt x="2356" y="4253"/>
                    <a:pt x="2309" y="4282"/>
                  </a:cubicBezTo>
                  <a:cubicBezTo>
                    <a:pt x="2294" y="4291"/>
                    <a:pt x="2216" y="4272"/>
                    <a:pt x="2135" y="4240"/>
                  </a:cubicBezTo>
                  <a:cubicBezTo>
                    <a:pt x="1771" y="4095"/>
                    <a:pt x="1129" y="3975"/>
                    <a:pt x="401" y="3915"/>
                  </a:cubicBezTo>
                  <a:cubicBezTo>
                    <a:pt x="234" y="3901"/>
                    <a:pt x="89" y="3886"/>
                    <a:pt x="12" y="3875"/>
                  </a:cubicBezTo>
                  <a:cubicBezTo>
                    <a:pt x="12" y="3877"/>
                    <a:pt x="12" y="3878"/>
                    <a:pt x="12" y="3880"/>
                  </a:cubicBezTo>
                  <a:cubicBezTo>
                    <a:pt x="12" y="3939"/>
                    <a:pt x="8" y="3997"/>
                    <a:pt x="0" y="4054"/>
                  </a:cubicBezTo>
                  <a:lnTo>
                    <a:pt x="229" y="4057"/>
                  </a:lnTo>
                  <a:cubicBezTo>
                    <a:pt x="1035" y="4066"/>
                    <a:pt x="1849" y="4284"/>
                    <a:pt x="2184" y="4580"/>
                  </a:cubicBezTo>
                  <a:cubicBezTo>
                    <a:pt x="2296" y="4678"/>
                    <a:pt x="2311" y="4707"/>
                    <a:pt x="2329" y="4848"/>
                  </a:cubicBezTo>
                  <a:cubicBezTo>
                    <a:pt x="2353" y="5035"/>
                    <a:pt x="2303" y="5720"/>
                    <a:pt x="2243" y="6033"/>
                  </a:cubicBezTo>
                  <a:cubicBezTo>
                    <a:pt x="2219" y="6155"/>
                    <a:pt x="2177" y="6286"/>
                    <a:pt x="2148" y="6324"/>
                  </a:cubicBezTo>
                  <a:cubicBezTo>
                    <a:pt x="2078" y="6419"/>
                    <a:pt x="1739" y="6599"/>
                    <a:pt x="1565" y="6635"/>
                  </a:cubicBezTo>
                  <a:cubicBezTo>
                    <a:pt x="1488" y="6651"/>
                    <a:pt x="1312" y="6682"/>
                    <a:pt x="1175" y="6704"/>
                  </a:cubicBezTo>
                  <a:cubicBezTo>
                    <a:pt x="1037" y="6727"/>
                    <a:pt x="917" y="6752"/>
                    <a:pt x="908" y="6761"/>
                  </a:cubicBezTo>
                  <a:cubicBezTo>
                    <a:pt x="846" y="6823"/>
                    <a:pt x="1154" y="6882"/>
                    <a:pt x="1733" y="6919"/>
                  </a:cubicBezTo>
                  <a:cubicBezTo>
                    <a:pt x="2214" y="6949"/>
                    <a:pt x="3600" y="6930"/>
                    <a:pt x="3978" y="6888"/>
                  </a:cubicBezTo>
                  <a:cubicBezTo>
                    <a:pt x="4141" y="6870"/>
                    <a:pt x="4313" y="6840"/>
                    <a:pt x="4359" y="6821"/>
                  </a:cubicBezTo>
                  <a:lnTo>
                    <a:pt x="4444" y="6786"/>
                  </a:lnTo>
                  <a:lnTo>
                    <a:pt x="4380" y="6752"/>
                  </a:lnTo>
                  <a:cubicBezTo>
                    <a:pt x="4344" y="6733"/>
                    <a:pt x="4169" y="6699"/>
                    <a:pt x="3990" y="6677"/>
                  </a:cubicBezTo>
                  <a:cubicBezTo>
                    <a:pt x="3636" y="6633"/>
                    <a:pt x="3384" y="6538"/>
                    <a:pt x="3223" y="6387"/>
                  </a:cubicBezTo>
                  <a:cubicBezTo>
                    <a:pt x="3147" y="6317"/>
                    <a:pt x="3136" y="6284"/>
                    <a:pt x="3121" y="6098"/>
                  </a:cubicBezTo>
                  <a:cubicBezTo>
                    <a:pt x="3098" y="5808"/>
                    <a:pt x="3092" y="5584"/>
                    <a:pt x="3098" y="5147"/>
                  </a:cubicBezTo>
                  <a:lnTo>
                    <a:pt x="3103" y="4773"/>
                  </a:lnTo>
                  <a:lnTo>
                    <a:pt x="3201" y="4665"/>
                  </a:lnTo>
                  <a:cubicBezTo>
                    <a:pt x="3389" y="4458"/>
                    <a:pt x="3879" y="4281"/>
                    <a:pt x="4614" y="4157"/>
                  </a:cubicBezTo>
                  <a:cubicBezTo>
                    <a:pt x="4997" y="4092"/>
                    <a:pt x="5912" y="4000"/>
                    <a:pt x="5966" y="4021"/>
                  </a:cubicBezTo>
                  <a:cubicBezTo>
                    <a:pt x="5969" y="4022"/>
                    <a:pt x="5973" y="4026"/>
                    <a:pt x="5977" y="4030"/>
                  </a:cubicBezTo>
                  <a:cubicBezTo>
                    <a:pt x="5971" y="3983"/>
                    <a:pt x="5968" y="3935"/>
                    <a:pt x="5968" y="3887"/>
                  </a:cubicBezTo>
                  <a:cubicBezTo>
                    <a:pt x="5968" y="3867"/>
                    <a:pt x="5969" y="3848"/>
                    <a:pt x="5970" y="3829"/>
                  </a:cubicBezTo>
                  <a:cubicBezTo>
                    <a:pt x="5961" y="3854"/>
                    <a:pt x="5951" y="3871"/>
                    <a:pt x="5942" y="3877"/>
                  </a:cubicBezTo>
                  <a:cubicBezTo>
                    <a:pt x="5925" y="3888"/>
                    <a:pt x="5821" y="3898"/>
                    <a:pt x="5710" y="3898"/>
                  </a:cubicBezTo>
                  <a:cubicBezTo>
                    <a:pt x="5247" y="3899"/>
                    <a:pt x="4355" y="4013"/>
                    <a:pt x="3586" y="4169"/>
                  </a:cubicBezTo>
                  <a:cubicBezTo>
                    <a:pt x="3302" y="4226"/>
                    <a:pt x="3085" y="4257"/>
                    <a:pt x="3071" y="4243"/>
                  </a:cubicBezTo>
                  <a:cubicBezTo>
                    <a:pt x="3043" y="4215"/>
                    <a:pt x="2962" y="3612"/>
                    <a:pt x="2962" y="3431"/>
                  </a:cubicBezTo>
                  <a:cubicBezTo>
                    <a:pt x="2962" y="3287"/>
                    <a:pt x="3037" y="3185"/>
                    <a:pt x="3308" y="2959"/>
                  </a:cubicBezTo>
                  <a:cubicBezTo>
                    <a:pt x="3708" y="2626"/>
                    <a:pt x="4264" y="2412"/>
                    <a:pt x="5130" y="2260"/>
                  </a:cubicBezTo>
                  <a:lnTo>
                    <a:pt x="5462" y="2202"/>
                  </a:lnTo>
                  <a:cubicBezTo>
                    <a:pt x="5441" y="2169"/>
                    <a:pt x="5420" y="2136"/>
                    <a:pt x="5403" y="2101"/>
                  </a:cubicBezTo>
                  <a:cubicBezTo>
                    <a:pt x="5400" y="2110"/>
                    <a:pt x="5397" y="2116"/>
                    <a:pt x="5391" y="2119"/>
                  </a:cubicBezTo>
                  <a:cubicBezTo>
                    <a:pt x="5374" y="2130"/>
                    <a:pt x="5204" y="2161"/>
                    <a:pt x="5015" y="2189"/>
                  </a:cubicBezTo>
                  <a:cubicBezTo>
                    <a:pt x="4603" y="2249"/>
                    <a:pt x="4090" y="2371"/>
                    <a:pt x="3824" y="2471"/>
                  </a:cubicBezTo>
                  <a:cubicBezTo>
                    <a:pt x="3718" y="2511"/>
                    <a:pt x="3480" y="2623"/>
                    <a:pt x="3296" y="2720"/>
                  </a:cubicBezTo>
                  <a:cubicBezTo>
                    <a:pt x="2967" y="2892"/>
                    <a:pt x="2959" y="2895"/>
                    <a:pt x="2916" y="2840"/>
                  </a:cubicBezTo>
                  <a:cubicBezTo>
                    <a:pt x="2888" y="2802"/>
                    <a:pt x="2878" y="2747"/>
                    <a:pt x="2887" y="2673"/>
                  </a:cubicBezTo>
                  <a:cubicBezTo>
                    <a:pt x="2899" y="2585"/>
                    <a:pt x="2938" y="2526"/>
                    <a:pt x="3083" y="2377"/>
                  </a:cubicBezTo>
                  <a:cubicBezTo>
                    <a:pt x="3474" y="1976"/>
                    <a:pt x="3779" y="1561"/>
                    <a:pt x="3990" y="1139"/>
                  </a:cubicBezTo>
                  <a:cubicBezTo>
                    <a:pt x="4014" y="1091"/>
                    <a:pt x="4038" y="1048"/>
                    <a:pt x="4059" y="1013"/>
                  </a:cubicBezTo>
                  <a:cubicBezTo>
                    <a:pt x="4029" y="994"/>
                    <a:pt x="4001" y="975"/>
                    <a:pt x="3973" y="953"/>
                  </a:cubicBezTo>
                  <a:cubicBezTo>
                    <a:pt x="3895" y="1157"/>
                    <a:pt x="3635" y="1579"/>
                    <a:pt x="3418" y="1832"/>
                  </a:cubicBezTo>
                  <a:cubicBezTo>
                    <a:pt x="3264" y="2012"/>
                    <a:pt x="2893" y="2318"/>
                    <a:pt x="2830" y="2318"/>
                  </a:cubicBezTo>
                  <a:cubicBezTo>
                    <a:pt x="2793" y="2318"/>
                    <a:pt x="2789" y="2289"/>
                    <a:pt x="2806" y="2127"/>
                  </a:cubicBezTo>
                  <a:cubicBezTo>
                    <a:pt x="2817" y="2022"/>
                    <a:pt x="2845" y="1835"/>
                    <a:pt x="2867" y="1711"/>
                  </a:cubicBezTo>
                  <a:cubicBezTo>
                    <a:pt x="2974" y="1120"/>
                    <a:pt x="2996" y="891"/>
                    <a:pt x="2979" y="540"/>
                  </a:cubicBezTo>
                  <a:cubicBezTo>
                    <a:pt x="2970" y="346"/>
                    <a:pt x="2955" y="140"/>
                    <a:pt x="2946" y="84"/>
                  </a:cubicBezTo>
                  <a:lnTo>
                    <a:pt x="2932" y="1"/>
                  </a:lnTo>
                  <a:cubicBezTo>
                    <a:pt x="2909" y="2"/>
                    <a:pt x="2886" y="3"/>
                    <a:pt x="2863" y="3"/>
                  </a:cubicBezTo>
                  <a:cubicBezTo>
                    <a:pt x="2836" y="3"/>
                    <a:pt x="2811" y="2"/>
                    <a:pt x="2785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TW" altLang="en-US"/>
            </a:p>
          </p:txBody>
        </p:sp>
        <p:sp>
          <p:nvSpPr>
            <p:cNvPr id="6" name="橢圓 3"/>
            <p:cNvSpPr/>
            <p:nvPr/>
          </p:nvSpPr>
          <p:spPr>
            <a:xfrm>
              <a:off x="1636273" y="3602968"/>
              <a:ext cx="1116124" cy="1116124"/>
            </a:xfrm>
            <a:prstGeom prst="ellipse">
              <a:avLst/>
            </a:prstGeom>
            <a:solidFill>
              <a:srgbClr val="BBDDC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  <p:sp>
          <p:nvSpPr>
            <p:cNvPr id="7" name="橢圓 4"/>
            <p:cNvSpPr/>
            <p:nvPr/>
          </p:nvSpPr>
          <p:spPr>
            <a:xfrm>
              <a:off x="1944548" y="2090800"/>
              <a:ext cx="1116124" cy="1116124"/>
            </a:xfrm>
            <a:prstGeom prst="ellipse">
              <a:avLst/>
            </a:prstGeom>
            <a:solidFill>
              <a:srgbClr val="F3ACA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  <p:sp>
          <p:nvSpPr>
            <p:cNvPr id="8" name="橢圓 5"/>
            <p:cNvSpPr/>
            <p:nvPr/>
          </p:nvSpPr>
          <p:spPr>
            <a:xfrm>
              <a:off x="2916656" y="1262708"/>
              <a:ext cx="1116124" cy="1116124"/>
            </a:xfrm>
            <a:prstGeom prst="ellipse">
              <a:avLst/>
            </a:prstGeom>
            <a:solidFill>
              <a:srgbClr val="BBDDC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  <p:sp>
          <p:nvSpPr>
            <p:cNvPr id="9" name="橢圓 6"/>
            <p:cNvSpPr/>
            <p:nvPr/>
          </p:nvSpPr>
          <p:spPr>
            <a:xfrm>
              <a:off x="4159356" y="578632"/>
              <a:ext cx="1116124" cy="1116124"/>
            </a:xfrm>
            <a:prstGeom prst="ellipse">
              <a:avLst/>
            </a:prstGeom>
            <a:solidFill>
              <a:srgbClr val="F3ACA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  <p:sp>
          <p:nvSpPr>
            <p:cNvPr id="10" name="橢圓 7"/>
            <p:cNvSpPr/>
            <p:nvPr/>
          </p:nvSpPr>
          <p:spPr>
            <a:xfrm>
              <a:off x="5275480" y="1503007"/>
              <a:ext cx="1116124" cy="1116124"/>
            </a:xfrm>
            <a:prstGeom prst="ellipse">
              <a:avLst/>
            </a:prstGeom>
            <a:solidFill>
              <a:srgbClr val="BBDDC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  <p:sp>
          <p:nvSpPr>
            <p:cNvPr id="11" name="橢圓 8"/>
            <p:cNvSpPr/>
            <p:nvPr/>
          </p:nvSpPr>
          <p:spPr>
            <a:xfrm>
              <a:off x="6212146" y="2471637"/>
              <a:ext cx="1116124" cy="1116124"/>
            </a:xfrm>
            <a:prstGeom prst="ellipse">
              <a:avLst/>
            </a:prstGeom>
            <a:solidFill>
              <a:srgbClr val="F3ACA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  <p:sp>
          <p:nvSpPr>
            <p:cNvPr id="12" name="橢圓 9"/>
            <p:cNvSpPr/>
            <p:nvPr/>
          </p:nvSpPr>
          <p:spPr>
            <a:xfrm>
              <a:off x="6391604" y="3892508"/>
              <a:ext cx="1116124" cy="1116124"/>
            </a:xfrm>
            <a:prstGeom prst="ellipse">
              <a:avLst/>
            </a:prstGeom>
            <a:solidFill>
              <a:srgbClr val="BBDDC7"/>
            </a:solidFill>
            <a:ln w="25400" cap="flat" cmpd="sng" algn="ctr">
              <a:noFill/>
              <a:prstDash val="solid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233363" indent="-233363">
                <a:lnSpc>
                  <a:spcPct val="95000"/>
                </a:lnSpc>
                <a:spcBef>
                  <a:spcPct val="50000"/>
                </a:spcBef>
                <a:spcAft>
                  <a:spcPct val="35000"/>
                </a:spcAft>
                <a:buClr>
                  <a:srgbClr val="678BA8"/>
                </a:buClr>
                <a:buFontTx/>
                <a:buChar char="•"/>
              </a:pPr>
              <a:endParaRPr lang="zh-TW" altLang="en-US" sz="3200" kern="0">
                <a:solidFill>
                  <a:prstClr val="black"/>
                </a:solidFill>
                <a:latin typeface="Arial"/>
                <a:ea typeface="微軟正黑體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986" y="3714255"/>
            <a:ext cx="812698" cy="81269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538" y="1346827"/>
            <a:ext cx="812698" cy="812698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7762" y="1621019"/>
            <a:ext cx="812698" cy="812698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9027" y="4005310"/>
            <a:ext cx="812698" cy="812698"/>
          </a:xfrm>
          <a:prstGeom prst="rect">
            <a:avLst/>
          </a:prstGeom>
        </p:spPr>
      </p:pic>
      <p:sp>
        <p:nvSpPr>
          <p:cNvPr id="17" name="文本框 16"/>
          <p:cNvSpPr txBox="1"/>
          <p:nvPr/>
        </p:nvSpPr>
        <p:spPr>
          <a:xfrm>
            <a:off x="9273771" y="400531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84231" y="434643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009338" y="136386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019798" y="1704995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342071" y="360520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98095" y="3974532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98302" y="89762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654326" y="1266958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59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74439" y="2842641"/>
            <a:ext cx="3560323" cy="761041"/>
          </a:xfrm>
          <a:prstGeom prst="rect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 rot="19928148">
            <a:off x="518085" y="1800821"/>
            <a:ext cx="5048285" cy="661481"/>
          </a:xfrm>
          <a:prstGeom prst="parallelogram">
            <a:avLst>
              <a:gd name="adj" fmla="val 53623"/>
            </a:avLst>
          </a:prstGeom>
          <a:solidFill>
            <a:srgbClr val="BBD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848255" y="3600269"/>
            <a:ext cx="2686507" cy="761041"/>
          </a:xfrm>
          <a:prstGeom prst="rect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 rot="19928148">
            <a:off x="1452618" y="2786117"/>
            <a:ext cx="4084341" cy="661481"/>
          </a:xfrm>
          <a:prstGeom prst="parallelogram">
            <a:avLst>
              <a:gd name="adj" fmla="val 53623"/>
            </a:avLst>
          </a:prstGeom>
          <a:solidFill>
            <a:srgbClr val="F3AC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2607012" y="4373963"/>
            <a:ext cx="1927749" cy="761041"/>
          </a:xfrm>
          <a:prstGeom prst="rect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 rot="19928148">
            <a:off x="2266775" y="3744944"/>
            <a:ext cx="3227680" cy="661481"/>
          </a:xfrm>
          <a:prstGeom prst="parallelogram">
            <a:avLst>
              <a:gd name="adj" fmla="val 53623"/>
            </a:avLst>
          </a:prstGeom>
          <a:solidFill>
            <a:srgbClr val="BBD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3249038" y="5096665"/>
            <a:ext cx="1285723" cy="761041"/>
          </a:xfrm>
          <a:prstGeom prst="rect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 rot="19928148">
            <a:off x="2947659" y="4638825"/>
            <a:ext cx="2500003" cy="661481"/>
          </a:xfrm>
          <a:prstGeom prst="parallelogram">
            <a:avLst>
              <a:gd name="adj" fmla="val 53623"/>
            </a:avLst>
          </a:prstGeom>
          <a:solidFill>
            <a:srgbClr val="F3AC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五边形 11"/>
          <p:cNvSpPr/>
          <p:nvPr/>
        </p:nvSpPr>
        <p:spPr>
          <a:xfrm>
            <a:off x="5124803" y="670441"/>
            <a:ext cx="1186774" cy="737580"/>
          </a:xfrm>
          <a:prstGeom prst="homePlat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五边形 12"/>
          <p:cNvSpPr/>
          <p:nvPr/>
        </p:nvSpPr>
        <p:spPr>
          <a:xfrm>
            <a:off x="5135244" y="3046468"/>
            <a:ext cx="1186774" cy="737580"/>
          </a:xfrm>
          <a:prstGeom prst="homePlat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五边形 13"/>
          <p:cNvSpPr/>
          <p:nvPr/>
        </p:nvSpPr>
        <p:spPr>
          <a:xfrm>
            <a:off x="5127190" y="1869999"/>
            <a:ext cx="1186774" cy="737580"/>
          </a:xfrm>
          <a:prstGeom prst="homePlat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五边形 14"/>
          <p:cNvSpPr/>
          <p:nvPr/>
        </p:nvSpPr>
        <p:spPr>
          <a:xfrm>
            <a:off x="5127190" y="4114190"/>
            <a:ext cx="1186774" cy="737580"/>
          </a:xfrm>
          <a:prstGeom prst="homePlate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803" y="1828383"/>
            <a:ext cx="812698" cy="81269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244" y="628978"/>
            <a:ext cx="812698" cy="81269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4803" y="3002413"/>
            <a:ext cx="812698" cy="812698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641" y="4047066"/>
            <a:ext cx="812698" cy="812698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7378622" y="658504"/>
            <a:ext cx="136187" cy="744262"/>
          </a:xfrm>
          <a:prstGeom prst="rect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7742257" y="528266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752717" y="869395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368162" y="1864870"/>
            <a:ext cx="136187" cy="744262"/>
          </a:xfrm>
          <a:prstGeom prst="rect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7731797" y="173463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742257" y="2075761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368162" y="3039287"/>
            <a:ext cx="136187" cy="744262"/>
          </a:xfrm>
          <a:prstGeom prst="rect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7731797" y="290904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7742257" y="3250178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368162" y="4122467"/>
            <a:ext cx="136187" cy="744262"/>
          </a:xfrm>
          <a:prstGeom prst="rect">
            <a:avLst/>
          </a:prstGeom>
          <a:solidFill>
            <a:srgbClr val="F19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7731797" y="399222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7742257" y="4333358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 rot="19895461">
            <a:off x="2765979" y="1844001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r>
              <a:rPr lang="en-US" altLang="zh-CN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 rot="19895461">
            <a:off x="3027642" y="2889179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r>
              <a:rPr lang="en-US" altLang="zh-CN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 rot="19895461">
            <a:off x="3360138" y="3900271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r>
              <a:rPr lang="en-US" altLang="zh-CN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7" name="文本框 36"/>
          <p:cNvSpPr txBox="1"/>
          <p:nvPr/>
        </p:nvSpPr>
        <p:spPr>
          <a:xfrm rot="19895461">
            <a:off x="3695437" y="4790753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r>
              <a:rPr lang="en-US" altLang="zh-CN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4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57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4383932" y="1809344"/>
            <a:ext cx="3424137" cy="3424137"/>
            <a:chOff x="4435813" y="1809344"/>
            <a:chExt cx="3424137" cy="3424137"/>
          </a:xfrm>
        </p:grpSpPr>
        <p:sp>
          <p:nvSpPr>
            <p:cNvPr id="4" name="泪滴形 3"/>
            <p:cNvSpPr/>
            <p:nvPr/>
          </p:nvSpPr>
          <p:spPr>
            <a:xfrm>
              <a:off x="4435813" y="3521413"/>
              <a:ext cx="1712068" cy="1712068"/>
            </a:xfrm>
            <a:prstGeom prst="teardrop">
              <a:avLst/>
            </a:prstGeom>
            <a:solidFill>
              <a:srgbClr val="A8D4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泪滴形 4"/>
            <p:cNvSpPr/>
            <p:nvPr/>
          </p:nvSpPr>
          <p:spPr>
            <a:xfrm rot="10800000">
              <a:off x="6147882" y="1809345"/>
              <a:ext cx="1712068" cy="1712068"/>
            </a:xfrm>
            <a:prstGeom prst="teardrop">
              <a:avLst/>
            </a:prstGeom>
            <a:solidFill>
              <a:srgbClr val="A8D4B8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泪滴形 5"/>
            <p:cNvSpPr/>
            <p:nvPr/>
          </p:nvSpPr>
          <p:spPr>
            <a:xfrm rot="16200000">
              <a:off x="6147882" y="3521413"/>
              <a:ext cx="1712068" cy="1712068"/>
            </a:xfrm>
            <a:prstGeom prst="teardrop">
              <a:avLst/>
            </a:prstGeom>
            <a:solidFill>
              <a:srgbClr val="F19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泪滴形 6"/>
            <p:cNvSpPr/>
            <p:nvPr/>
          </p:nvSpPr>
          <p:spPr>
            <a:xfrm rot="5400000">
              <a:off x="4435814" y="1809344"/>
              <a:ext cx="1712068" cy="1712068"/>
            </a:xfrm>
            <a:prstGeom prst="teardrop">
              <a:avLst/>
            </a:prstGeom>
            <a:solidFill>
              <a:srgbClr val="F19F9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911993" y="2003658"/>
            <a:ext cx="6559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endParaRPr lang="zh-CN" altLang="en-US" sz="8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407368" y="2003658"/>
            <a:ext cx="10967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</a:t>
            </a:r>
            <a:endParaRPr lang="zh-CN" altLang="en-US" sz="8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883139" y="3715726"/>
            <a:ext cx="86433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</a:t>
            </a:r>
            <a:endParaRPr lang="zh-CN" altLang="en-US" sz="8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519865" y="3715725"/>
            <a:ext cx="6848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endParaRPr lang="zh-CN" altLang="en-US" sz="8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58683" y="237299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314707" y="2742322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448223" y="4085057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304247" y="445438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928007" y="237299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38467" y="271411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932311" y="411326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942771" y="445438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760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等腰三角形 4"/>
          <p:cNvSpPr/>
          <p:nvPr/>
        </p:nvSpPr>
        <p:spPr>
          <a:xfrm>
            <a:off x="5186825" y="1393371"/>
            <a:ext cx="1818350" cy="1567543"/>
          </a:xfrm>
          <a:prstGeom prst="triangle">
            <a:avLst/>
          </a:prstGeom>
          <a:solidFill>
            <a:srgbClr val="F3AC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 rot="10800000">
            <a:off x="3226561" y="3157529"/>
            <a:ext cx="1818350" cy="1567543"/>
          </a:xfrm>
          <a:prstGeom prst="triangle">
            <a:avLst/>
          </a:prstGeom>
          <a:solidFill>
            <a:srgbClr val="BBD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等腰三角形 9"/>
          <p:cNvSpPr/>
          <p:nvPr/>
        </p:nvSpPr>
        <p:spPr>
          <a:xfrm rot="10800000">
            <a:off x="7185998" y="3157528"/>
            <a:ext cx="1818350" cy="1567543"/>
          </a:xfrm>
          <a:prstGeom prst="triangle">
            <a:avLst/>
          </a:prstGeom>
          <a:solidFill>
            <a:srgbClr val="BBDD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72834" y="36576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234224" y="73509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99960" y="47660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261350" y="513537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24608" y="476604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185998" y="513537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</a:t>
            </a:r>
            <a:endParaRPr lang="en-US" altLang="zh-CN" sz="12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649" y="2148216"/>
            <a:ext cx="812698" cy="812698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386" y="3157528"/>
            <a:ext cx="812698" cy="81269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8824" y="3157528"/>
            <a:ext cx="812698" cy="812698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50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926077" y="161479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506493" y="1789887"/>
            <a:ext cx="567448" cy="1339177"/>
            <a:chOff x="2953965" y="1750977"/>
            <a:chExt cx="567448" cy="1339177"/>
          </a:xfrm>
        </p:grpSpPr>
        <p:cxnSp>
          <p:nvCxnSpPr>
            <p:cNvPr id="6" name="直接连接符 5"/>
            <p:cNvCxnSpPr/>
            <p:nvPr/>
          </p:nvCxnSpPr>
          <p:spPr>
            <a:xfrm flipV="1">
              <a:off x="3035030" y="1848255"/>
              <a:ext cx="389106" cy="1108954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3404681" y="1750977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2953965" y="2973422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289331" y="190661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99791" y="2247748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926077" y="3525580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2506493" y="3700676"/>
            <a:ext cx="567448" cy="1339177"/>
            <a:chOff x="2953965" y="1750977"/>
            <a:chExt cx="567448" cy="1339177"/>
          </a:xfrm>
          <a:solidFill>
            <a:srgbClr val="F19F99"/>
          </a:solidFill>
        </p:grpSpPr>
        <p:cxnSp>
          <p:nvCxnSpPr>
            <p:cNvPr id="15" name="直接连接符 14"/>
            <p:cNvCxnSpPr/>
            <p:nvPr/>
          </p:nvCxnSpPr>
          <p:spPr>
            <a:xfrm flipV="1">
              <a:off x="3035030" y="1848255"/>
              <a:ext cx="389106" cy="1108954"/>
            </a:xfrm>
            <a:prstGeom prst="line">
              <a:avLst/>
            </a:prstGeom>
            <a:grpFill/>
            <a:ln>
              <a:solidFill>
                <a:srgbClr val="F19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3404681" y="1750977"/>
              <a:ext cx="116732" cy="116732"/>
            </a:xfrm>
            <a:prstGeom prst="ellipse">
              <a:avLst/>
            </a:prstGeom>
            <a:grpFill/>
            <a:ln>
              <a:solidFill>
                <a:srgbClr val="F19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2953965" y="2973422"/>
              <a:ext cx="116732" cy="116732"/>
            </a:xfrm>
            <a:prstGeom prst="ellipse">
              <a:avLst/>
            </a:prstGeom>
            <a:grpFill/>
            <a:ln>
              <a:solidFill>
                <a:srgbClr val="F19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3289331" y="381740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299791" y="4158537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28298" y="1614791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308714" y="1789887"/>
            <a:ext cx="567448" cy="1339177"/>
            <a:chOff x="2953965" y="1750977"/>
            <a:chExt cx="567448" cy="1339177"/>
          </a:xfrm>
          <a:solidFill>
            <a:srgbClr val="F19F99"/>
          </a:solidFill>
        </p:grpSpPr>
        <p:cxnSp>
          <p:nvCxnSpPr>
            <p:cNvPr id="22" name="直接连接符 21"/>
            <p:cNvCxnSpPr/>
            <p:nvPr/>
          </p:nvCxnSpPr>
          <p:spPr>
            <a:xfrm flipV="1">
              <a:off x="3035030" y="1848255"/>
              <a:ext cx="389106" cy="1108954"/>
            </a:xfrm>
            <a:prstGeom prst="line">
              <a:avLst/>
            </a:prstGeom>
            <a:grpFill/>
            <a:ln>
              <a:solidFill>
                <a:srgbClr val="F19F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3404681" y="1750977"/>
              <a:ext cx="116732" cy="116732"/>
            </a:xfrm>
            <a:prstGeom prst="ellipse">
              <a:avLst/>
            </a:prstGeom>
            <a:grpFill/>
            <a:ln>
              <a:solidFill>
                <a:srgbClr val="F19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2953965" y="2973422"/>
              <a:ext cx="116732" cy="116732"/>
            </a:xfrm>
            <a:prstGeom prst="ellipse">
              <a:avLst/>
            </a:prstGeom>
            <a:grpFill/>
            <a:ln>
              <a:solidFill>
                <a:srgbClr val="F19F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8091552" y="190661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102012" y="2247748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6728298" y="3356042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</a:t>
            </a:r>
            <a:endParaRPr lang="zh-CN" altLang="en-US" sz="9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7308714" y="3531138"/>
            <a:ext cx="567448" cy="1339177"/>
            <a:chOff x="2953965" y="1750977"/>
            <a:chExt cx="567448" cy="1339177"/>
          </a:xfrm>
        </p:grpSpPr>
        <p:cxnSp>
          <p:nvCxnSpPr>
            <p:cNvPr id="29" name="直接连接符 28"/>
            <p:cNvCxnSpPr/>
            <p:nvPr/>
          </p:nvCxnSpPr>
          <p:spPr>
            <a:xfrm flipV="1">
              <a:off x="3035030" y="1848255"/>
              <a:ext cx="389106" cy="1108954"/>
            </a:xfrm>
            <a:prstGeom prst="line">
              <a:avLst/>
            </a:prstGeom>
            <a:ln>
              <a:solidFill>
                <a:srgbClr val="A8D4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3404681" y="1750977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2953965" y="2973422"/>
              <a:ext cx="116732" cy="116732"/>
            </a:xfrm>
            <a:prstGeom prst="ellipse">
              <a:avLst/>
            </a:prstGeom>
            <a:solidFill>
              <a:srgbClr val="A8D4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091552" y="364787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标题</a:t>
            </a:r>
            <a:endParaRPr lang="zh-CN" alt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102012" y="3988999"/>
            <a:ext cx="28520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在这里写下你的文字，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在这里可以适当多一点描述。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135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/>
        </p:nvSpPr>
        <p:spPr>
          <a:xfrm>
            <a:off x="603115" y="2587557"/>
            <a:ext cx="2101175" cy="3774332"/>
          </a:xfrm>
          <a:prstGeom prst="triangle">
            <a:avLst/>
          </a:prstGeom>
          <a:solidFill>
            <a:srgbClr val="A8D4B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1595337" y="3832697"/>
            <a:ext cx="2101175" cy="2529191"/>
          </a:xfrm>
          <a:prstGeom prst="triangle">
            <a:avLst/>
          </a:prstGeom>
          <a:solidFill>
            <a:srgbClr val="F19F9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"/>
          <p:cNvSpPr/>
          <p:nvPr/>
        </p:nvSpPr>
        <p:spPr>
          <a:xfrm>
            <a:off x="2973422" y="1653702"/>
            <a:ext cx="2101175" cy="4708187"/>
          </a:xfrm>
          <a:prstGeom prst="triangle">
            <a:avLst/>
          </a:prstGeom>
          <a:solidFill>
            <a:srgbClr val="A8D4B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等腰三角形 6"/>
          <p:cNvSpPr/>
          <p:nvPr/>
        </p:nvSpPr>
        <p:spPr>
          <a:xfrm>
            <a:off x="4471481" y="2587557"/>
            <a:ext cx="2101175" cy="3774332"/>
          </a:xfrm>
          <a:prstGeom prst="triangle">
            <a:avLst/>
          </a:prstGeom>
          <a:solidFill>
            <a:srgbClr val="F19F9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/>
        </p:nvSpPr>
        <p:spPr>
          <a:xfrm>
            <a:off x="5849566" y="4435813"/>
            <a:ext cx="2221149" cy="1926076"/>
          </a:xfrm>
          <a:prstGeom prst="triangle">
            <a:avLst/>
          </a:prstGeom>
          <a:solidFill>
            <a:srgbClr val="A8D4B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3557081" y="593387"/>
            <a:ext cx="914400" cy="914400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606485" y="788977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92%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270458" y="3127681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270458" y="3669187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270458" y="4230148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270458" y="4794351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270458" y="5339099"/>
            <a:ext cx="276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这这里写下你的文字，尽量精简。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845685" y="3127681"/>
            <a:ext cx="276999" cy="276999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8845684" y="3669186"/>
            <a:ext cx="276999" cy="276999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845684" y="4226213"/>
            <a:ext cx="276999" cy="276999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845685" y="4783241"/>
            <a:ext cx="276999" cy="276999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8845684" y="5324746"/>
            <a:ext cx="276999" cy="276999"/>
          </a:xfrm>
          <a:prstGeom prst="ellipse">
            <a:avLst/>
          </a:prstGeom>
          <a:solidFill>
            <a:srgbClr val="A8D4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0536072" y="157321"/>
            <a:ext cx="727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</a:p>
          <a:p>
            <a:pPr algn="ctr"/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HERE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252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2023</Words>
  <Application>Microsoft Office PowerPoint</Application>
  <PresentationFormat>宽屏</PresentationFormat>
  <Paragraphs>318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微軟正黑體</vt:lpstr>
      <vt:lpstr>新細明體</vt:lpstr>
      <vt:lpstr>方正大黑简体</vt:lpstr>
      <vt:lpstr>华文细黑</vt:lpstr>
      <vt:lpstr>宋体</vt:lpstr>
      <vt:lpstr>Arial</vt:lpstr>
      <vt:lpstr>Calibri</vt:lpstr>
      <vt:lpstr>Calibri Light</vt:lpstr>
      <vt:lpstr>Impact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唐君</dc:creator>
  <cp:lastModifiedBy>Sky123.Org</cp:lastModifiedBy>
  <cp:revision>61</cp:revision>
  <dcterms:created xsi:type="dcterms:W3CDTF">2014-12-12T03:16:42Z</dcterms:created>
  <dcterms:modified xsi:type="dcterms:W3CDTF">2015-07-17T02:54:14Z</dcterms:modified>
</cp:coreProperties>
</file>